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6.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5.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9144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 name=""/>
          <p:cNvSpPr/>
          <p:nvPr/>
        </p:nvSpPr>
        <p:spPr>
          <a:xfrm>
            <a:off x="0" y="0"/>
            <a:ext cx="6858000" cy="9144000"/>
          </a:xfrm>
          <a:prstGeom prst="rect">
            <a:avLst/>
          </a:prstGeom>
          <a:solidFill>
            <a:srgbClr val="ffffff"/>
          </a:solidFill>
          <a:ln w="0">
            <a:noFill/>
          </a:ln>
        </p:spPr>
        <p:txBody>
          <a:bodyPr lIns="90000" rIns="90000" tIns="45000" bIns="45000" anchor="ctr" anchorCtr="1">
            <a:noAutofit/>
          </a:bodyPr>
          <a:p>
            <a:endParaRPr b="0" lang="en-US" sz="1800" strike="noStrike" u="none">
              <a:solidFill>
                <a:srgbClr val="000000"/>
              </a:solidFill>
              <a:effectLst/>
              <a:uFillTx/>
              <a:latin typeface="Calibri"/>
            </a:endParaRPr>
          </a:p>
        </p:txBody>
      </p:sp>
      <p:sp>
        <p:nvSpPr>
          <p:cNvPr id="14" name="PlaceHolder 1"/>
          <p:cNvSpPr>
            <a:spLocks noGrp="1"/>
          </p:cNvSpPr>
          <p:nvPr>
            <p:ph type="hdr"/>
          </p:nvPr>
        </p:nvSpPr>
        <p:spPr>
          <a:xfrm>
            <a:off x="-360" y="0"/>
            <a:ext cx="2971800" cy="457200"/>
          </a:xfrm>
          <a:prstGeom prst="rect">
            <a:avLst/>
          </a:prstGeom>
          <a:noFill/>
          <a:ln w="0">
            <a:noFill/>
          </a:ln>
        </p:spPr>
        <p:txBody>
          <a:bodyPr lIns="90000" rIns="90000" tIns="46800" bIns="46800" anchor="t">
            <a:noAutofit/>
          </a:bodyPr>
          <a:p>
            <a:pPr indent="0">
              <a:buNone/>
            </a:pPr>
            <a:endParaRPr b="0" lang="en-US" sz="2400" strike="noStrike" u="none">
              <a:solidFill>
                <a:srgbClr val="000000"/>
              </a:solidFill>
              <a:effectLst/>
              <a:uFillTx/>
              <a:latin typeface="Times New Roman"/>
            </a:endParaRPr>
          </a:p>
        </p:txBody>
      </p:sp>
      <p:sp>
        <p:nvSpPr>
          <p:cNvPr id="15" name="PlaceHolder 2"/>
          <p:cNvSpPr>
            <a:spLocks noGrp="1"/>
          </p:cNvSpPr>
          <p:nvPr>
            <p:ph type="dt" idx="7"/>
          </p:nvPr>
        </p:nvSpPr>
        <p:spPr>
          <a:xfrm>
            <a:off x="3884400" y="0"/>
            <a:ext cx="2971800" cy="457200"/>
          </a:xfrm>
          <a:prstGeom prst="rect">
            <a:avLst/>
          </a:prstGeom>
          <a:noFill/>
          <a:ln w="0">
            <a:noFill/>
          </a:ln>
        </p:spPr>
        <p:txBody>
          <a:bodyPr lIns="90000" rIns="90000" tIns="46800" bIns="46800" anchor="t">
            <a:noAutofit/>
          </a:bodyPr>
          <a:p>
            <a:pPr indent="0">
              <a:buNone/>
            </a:pPr>
            <a:endParaRPr b="0" lang="en-US" sz="2400" strike="noStrike" u="none">
              <a:solidFill>
                <a:srgbClr val="000000"/>
              </a:solidFill>
              <a:effectLst/>
              <a:uFillTx/>
              <a:latin typeface="Times New Roman"/>
            </a:endParaRPr>
          </a:p>
        </p:txBody>
      </p:sp>
      <p:sp>
        <p:nvSpPr>
          <p:cNvPr id="16" name="PlaceHolder 3"/>
          <p:cNvSpPr>
            <a:spLocks noGrp="1"/>
          </p:cNvSpPr>
          <p:nvPr>
            <p:ph type="sldImg"/>
          </p:nvPr>
        </p:nvSpPr>
        <p:spPr>
          <a:xfrm>
            <a:off x="1143000" y="685440"/>
            <a:ext cx="4572000" cy="3429000"/>
          </a:xfrm>
          <a:prstGeom prst="rect">
            <a:avLst/>
          </a:prstGeom>
          <a:noFill/>
          <a:ln w="9360">
            <a:solidFill>
              <a:srgbClr val="000000"/>
            </a:solidFill>
            <a:miter/>
          </a:ln>
        </p:spPr>
        <p:txBody>
          <a:bodyPr lIns="90000" rIns="90000" tIns="46800" bIns="46800" anchor="t">
            <a:no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Click to move the slide</a:t>
            </a:r>
            <a:endParaRPr b="0" lang="en-US" sz="3300" strike="noStrike" u="none">
              <a:solidFill>
                <a:srgbClr val="2e75b6"/>
              </a:solidFill>
              <a:effectLst/>
              <a:uFillTx/>
              <a:latin typeface="Cambria"/>
            </a:endParaRPr>
          </a:p>
        </p:txBody>
      </p:sp>
      <p:sp>
        <p:nvSpPr>
          <p:cNvPr id="17" name="PlaceHolder 4"/>
          <p:cNvSpPr>
            <a:spLocks noGrp="1"/>
          </p:cNvSpPr>
          <p:nvPr>
            <p:ph type="body"/>
          </p:nvPr>
        </p:nvSpPr>
        <p:spPr>
          <a:xfrm>
            <a:off x="685800" y="4343400"/>
            <a:ext cx="5486400" cy="4114800"/>
          </a:xfrm>
          <a:prstGeom prst="rect">
            <a:avLst/>
          </a:prstGeom>
          <a:noFill/>
          <a:ln w="0">
            <a:noFill/>
          </a:ln>
        </p:spPr>
        <p:txBody>
          <a:bodyPr lIns="90000" rIns="90000" tIns="46800" bIns="4680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Click to edit the notes format</a:t>
            </a:r>
            <a:endParaRPr b="0" lang="en-US" sz="1200" strike="noStrike" u="none">
              <a:solidFill>
                <a:srgbClr val="000000"/>
              </a:solidFill>
              <a:effectLst/>
              <a:uFillTx/>
              <a:latin typeface="Times New Roman"/>
            </a:endParaRPr>
          </a:p>
        </p:txBody>
      </p:sp>
      <p:sp>
        <p:nvSpPr>
          <p:cNvPr id="18" name="PlaceHolder 5"/>
          <p:cNvSpPr>
            <a:spLocks noGrp="1"/>
          </p:cNvSpPr>
          <p:nvPr>
            <p:ph type="ftr" idx="8"/>
          </p:nvPr>
        </p:nvSpPr>
        <p:spPr>
          <a:xfrm>
            <a:off x="-360" y="8685360"/>
            <a:ext cx="2971800" cy="457200"/>
          </a:xfrm>
          <a:prstGeom prst="rect">
            <a:avLst/>
          </a:prstGeom>
          <a:noFill/>
          <a:ln w="0">
            <a:noFill/>
          </a:ln>
        </p:spPr>
        <p:txBody>
          <a:bodyPr lIns="90000" rIns="90000" tIns="46800" bIns="46800" anchor="b">
            <a:noAutofit/>
          </a:bodyPr>
          <a:p>
            <a:pPr indent="0">
              <a:buNone/>
            </a:pPr>
            <a:endParaRPr b="0" lang="en-US" sz="2400" strike="noStrike" u="none">
              <a:solidFill>
                <a:srgbClr val="000000"/>
              </a:solidFill>
              <a:effectLst/>
              <a:uFillTx/>
              <a:latin typeface="Times New Roman"/>
            </a:endParaRPr>
          </a:p>
        </p:txBody>
      </p:sp>
      <p:sp>
        <p:nvSpPr>
          <p:cNvPr id="19" name="PlaceHolder 6"/>
          <p:cNvSpPr>
            <a:spLocks noGrp="1"/>
          </p:cNvSpPr>
          <p:nvPr>
            <p:ph type="sldNum" idx="9"/>
          </p:nvPr>
        </p:nvSpPr>
        <p:spPr>
          <a:xfrm>
            <a:off x="3884400" y="8685360"/>
            <a:ext cx="2971800" cy="457200"/>
          </a:xfrm>
          <a:prstGeom prst="rect">
            <a:avLst/>
          </a:prstGeom>
          <a:noFill/>
          <a:ln w="0">
            <a:noFill/>
          </a:ln>
        </p:spPr>
        <p:txBody>
          <a:bodyPr lIns="90000" rIns="90000" tIns="46800" bIns="46800" anchor="b">
            <a:noAutofit/>
          </a:bodyPr>
          <a:lstStyle>
            <a:lvl1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200" strike="noStrike" u="none">
                <a:solidFill>
                  <a:srgbClr val="000000"/>
                </a:solidFill>
                <a:effectLst/>
                <a:uFillTx/>
                <a:latin typeface="Times New Roman"/>
              </a:defRPr>
            </a:lvl1pPr>
          </a:lstStyle>
          <a:p>
            <a:pPr marL="216000"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FD8E5BD4-A851-4056-ACC5-B22814210D81}"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8"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5762672E-F225-47FB-B1F1-44BDF94D83B6}"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49" name="PlaceHolder 1"/>
          <p:cNvSpPr>
            <a:spLocks noGrp="1"/>
          </p:cNvSpPr>
          <p:nvPr>
            <p:ph type="sldImg"/>
          </p:nvPr>
        </p:nvSpPr>
        <p:spPr>
          <a:xfrm>
            <a:off x="1143000" y="685800"/>
            <a:ext cx="4572000" cy="3429000"/>
          </a:xfrm>
          <a:prstGeom prst="rect">
            <a:avLst/>
          </a:prstGeom>
          <a:ln w="0">
            <a:noFill/>
          </a:ln>
        </p:spPr>
      </p:sp>
      <p:sp>
        <p:nvSpPr>
          <p:cNvPr id="550"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marL="228600" indent="-22860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Motivation and connection items:</a:t>
            </a:r>
            <a:endParaRPr b="0" lang="en-US" sz="1200" strike="noStrike" u="none">
              <a:solidFill>
                <a:srgbClr val="000000"/>
              </a:solidFill>
              <a:effectLst/>
              <a:uFillTx/>
              <a:latin typeface="Times New Roman"/>
            </a:endParaRPr>
          </a:p>
          <a:p>
            <a:pPr marL="228600" indent="-228600">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Risk assessment should be part of portfolio management, therefore part of strategic PM</a:t>
            </a:r>
            <a:endParaRPr b="0" lang="en-US" sz="1200" strike="noStrike" u="none">
              <a:solidFill>
                <a:srgbClr val="000000"/>
              </a:solidFill>
              <a:effectLst/>
              <a:uFillTx/>
              <a:latin typeface="Times New Roman"/>
            </a:endParaRPr>
          </a:p>
          <a:p>
            <a:pPr marL="228600" indent="-228600">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Risk is best managed through knowledge of what works and what doesn’t work, which comes from good measurement (metrics)</a:t>
            </a:r>
            <a:endParaRPr b="0" lang="en-US" sz="1200" strike="noStrike" u="none">
              <a:solidFill>
                <a:srgbClr val="000000"/>
              </a:solidFill>
              <a:effectLst/>
              <a:uFillTx/>
              <a:latin typeface="Times New Roman"/>
            </a:endParaRPr>
          </a:p>
          <a:p>
            <a:pPr marL="228600" indent="-228600">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Risk assessment should be one of the bases of requirements definition and early project/product testing</a:t>
            </a:r>
            <a:endParaRPr b="0" lang="en-US" sz="1200" strike="noStrike" u="non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1" name="PlaceHolder 1"/>
          <p:cNvSpPr>
            <a:spLocks noGrp="1"/>
          </p:cNvSpPr>
          <p:nvPr>
            <p:ph type="sldImg"/>
          </p:nvPr>
        </p:nvSpPr>
        <p:spPr>
          <a:xfrm>
            <a:off x="1143000" y="685800"/>
            <a:ext cx="4572000" cy="3429000"/>
          </a:xfrm>
          <a:prstGeom prst="rect">
            <a:avLst/>
          </a:prstGeom>
          <a:ln w="0">
            <a:noFill/>
          </a:ln>
        </p:spPr>
      </p:sp>
      <p:sp>
        <p:nvSpPr>
          <p:cNvPr id="552"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This is similar to Huillson/ Hopkinson’s Risk Maturity model: Naïve, Novice, Normalized, Natural</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p:txBody>
      </p:sp>
      <p:sp>
        <p:nvSpPr>
          <p:cNvPr id="553" name="Slide Number Placeholder 3"/>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D8159C9E-A575-48DD-ACAF-A87632912097}" type="slidenum">
              <a:rPr b="0" lang="en-US" sz="1200" strike="noStrike" u="none">
                <a:solidFill>
                  <a:srgbClr val="000000"/>
                </a:solidFill>
                <a:effectLst/>
                <a:uFillTx/>
                <a:latin typeface="Times New Roman"/>
                <a:ea typeface="Arial"/>
              </a:rPr>
              <a:t>&lt;number&gt;</a:t>
            </a:fld>
            <a:endParaRPr b="0" lang="en-US" sz="1200" strike="noStrike" u="none">
              <a:solidFill>
                <a:srgbClr val="000000"/>
              </a:solidFill>
              <a:effectLst/>
              <a:uFillTx/>
              <a:latin typeface="Calibri"/>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4"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EC12052A-91E9-47ED-B884-D00C807052F1}"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55" name="PlaceHolder 1"/>
          <p:cNvSpPr>
            <a:spLocks noGrp="1"/>
          </p:cNvSpPr>
          <p:nvPr>
            <p:ph type="sldImg"/>
          </p:nvPr>
        </p:nvSpPr>
        <p:spPr>
          <a:xfrm>
            <a:off x="1143000" y="685800"/>
            <a:ext cx="4572000" cy="3429000"/>
          </a:xfrm>
          <a:prstGeom prst="rect">
            <a:avLst/>
          </a:prstGeom>
          <a:ln w="0">
            <a:noFill/>
          </a:ln>
        </p:spPr>
      </p:sp>
      <p:sp>
        <p:nvSpPr>
          <p:cNvPr id="556"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marL="228600" indent="-22860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Motivation:</a:t>
            </a:r>
            <a:endParaRPr b="0" lang="en-US" sz="1200" strike="noStrike" u="none">
              <a:solidFill>
                <a:srgbClr val="000000"/>
              </a:solidFill>
              <a:effectLst/>
              <a:uFillTx/>
              <a:latin typeface="Times New Roman"/>
            </a:endParaRPr>
          </a:p>
          <a:p>
            <a:pPr marL="228600" indent="-228600">
              <a:spcBef>
                <a:spcPts val="451"/>
              </a:spcBef>
              <a:buClr>
                <a:srgbClr val="000000"/>
              </a:buClr>
              <a:buFont typeface="Times New Roman"/>
              <a:buAutoNum type="arabicParen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Metrics based risk management helps define how likely a project is to be successful</a:t>
            </a:r>
            <a:endParaRPr b="0" lang="en-US" sz="1200" strike="noStrike" u="none">
              <a:solidFill>
                <a:srgbClr val="000000"/>
              </a:solidFill>
              <a:effectLst/>
              <a:uFillTx/>
              <a:latin typeface="Times New Roman"/>
            </a:endParaRPr>
          </a:p>
          <a:p>
            <a:pPr lvl="1" marL="743040" indent="-285840">
              <a:spcBef>
                <a:spcPts val="451"/>
              </a:spcBef>
              <a:buClr>
                <a:srgbClr val="000000"/>
              </a:buClr>
              <a:buFont typeface="Times New Roman"/>
              <a:buAutoNum type="arabicParen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Contrast this approach with no risk assessment</a:t>
            </a:r>
            <a:endParaRPr b="0" lang="en-US" sz="1200" strike="noStrike" u="none">
              <a:solidFill>
                <a:srgbClr val="000000"/>
              </a:solidFill>
              <a:effectLst/>
              <a:uFillTx/>
              <a:latin typeface="Times New Roman"/>
            </a:endParaRPr>
          </a:p>
          <a:p>
            <a:pPr lvl="1" marL="743040" indent="-285840">
              <a:spcBef>
                <a:spcPts val="451"/>
              </a:spcBef>
              <a:buClr>
                <a:srgbClr val="000000"/>
              </a:buClr>
              <a:buFont typeface="Times New Roman"/>
              <a:buAutoNum type="arabicParen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Contrast this approach with guesstimates</a:t>
            </a:r>
            <a:endParaRPr b="0" lang="en-US" sz="1200" strike="noStrike" u="none">
              <a:solidFill>
                <a:srgbClr val="000000"/>
              </a:solidFill>
              <a:effectLst/>
              <a:uFillTx/>
              <a:latin typeface="Times New Roman"/>
            </a:endParaRPr>
          </a:p>
          <a:p>
            <a:pPr marL="228600" indent="-228600">
              <a:spcBef>
                <a:spcPts val="451"/>
              </a:spcBef>
              <a:buClr>
                <a:srgbClr val="000000"/>
              </a:buClr>
              <a:buFont typeface="Times New Roman"/>
              <a:buAutoNum type="arabicParen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Management and clients can make better decisions through having an accurate measure of risk</a:t>
            </a:r>
            <a:endParaRPr b="0" lang="en-US" sz="1200" strike="noStrike" u="none">
              <a:solidFill>
                <a:srgbClr val="000000"/>
              </a:solidFill>
              <a:effectLst/>
              <a:uFillTx/>
              <a:latin typeface="Times New Roman"/>
            </a:endParaRPr>
          </a:p>
          <a:p>
            <a:pPr marL="228600" indent="-228600">
              <a:spcBef>
                <a:spcPts val="451"/>
              </a:spcBef>
              <a:buClr>
                <a:srgbClr val="000000"/>
              </a:buClr>
              <a:buFont typeface="Times New Roman"/>
              <a:buAutoNum type="arabicParen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 This means that portfolio decisions can be made and managed with some degree of assurance, rather than guessed at or hoped for</a:t>
            </a:r>
            <a:endParaRPr b="0" lang="en-US" sz="1200" strike="noStrike" u="none">
              <a:solidFill>
                <a:srgbClr val="000000"/>
              </a:solidFill>
              <a:effectLst/>
              <a:uFillTx/>
              <a:latin typeface="Times New Roman"/>
            </a:endParaRPr>
          </a:p>
          <a:p>
            <a:pPr marL="228600" indent="-228600">
              <a:spcBef>
                <a:spcPts val="451"/>
              </a:spcBef>
              <a:buClr>
                <a:srgbClr val="000000"/>
              </a:buClr>
              <a:buFont typeface="Times New Roman"/>
              <a:buAutoNum type="arabicParen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Use the example of a one dollar bill for auction.  Slightly different auction – Both the last bidder and the final bidder have to pay. Starts at one cent.  Often goes as high as $2.00  Illustrates our focus on sunk costs as well as not recognizing risk…</a:t>
            </a:r>
            <a:endParaRPr b="0" lang="en-US" sz="1200" strike="noStrike" u="non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7"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EC309050-24AD-4C6C-98EB-586D7A52D34E}"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58" name="PlaceHolder 1"/>
          <p:cNvSpPr>
            <a:spLocks noGrp="1"/>
          </p:cNvSpPr>
          <p:nvPr>
            <p:ph type="sldImg"/>
          </p:nvPr>
        </p:nvSpPr>
        <p:spPr>
          <a:xfrm>
            <a:off x="1143000" y="685800"/>
            <a:ext cx="4572000" cy="3429000"/>
          </a:xfrm>
          <a:prstGeom prst="rect">
            <a:avLst/>
          </a:prstGeom>
          <a:ln w="0">
            <a:noFill/>
          </a:ln>
        </p:spPr>
      </p:sp>
      <p:sp>
        <p:nvSpPr>
          <p:cNvPr id="559"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The basics of risk management</a:t>
            </a:r>
            <a:endParaRPr b="0" lang="en-US" sz="1200" strike="noStrike" u="non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0"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816D16F1-A6A5-48D0-9561-0302EE9B72ED}"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61" name="PlaceHolder 1"/>
          <p:cNvSpPr>
            <a:spLocks noGrp="1"/>
          </p:cNvSpPr>
          <p:nvPr>
            <p:ph type="sldImg"/>
          </p:nvPr>
        </p:nvSpPr>
        <p:spPr>
          <a:xfrm>
            <a:off x="1143000" y="685800"/>
            <a:ext cx="4572000" cy="3429000"/>
          </a:xfrm>
          <a:prstGeom prst="rect">
            <a:avLst/>
          </a:prstGeom>
          <a:ln w="0">
            <a:noFill/>
          </a:ln>
        </p:spPr>
      </p:sp>
      <p:sp>
        <p:nvSpPr>
          <p:cNvPr id="562"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As with project management, risk management should be planned, including how you define risk, as well as how you intend to deal with it once you have identified the risk areas.</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Example: determine the riskiness of projects</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“Portfolio managers and program managers assess confidence in project plans.” This best practice is achieved through a series of capabilities that an organization may develop incrementally:</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1. Ability of portfolio managers and program managers to assess confidence in project plans. </a:t>
            </a:r>
            <a:br>
              <a:rPr sz="1200"/>
            </a:br>
            <a:r>
              <a:rPr b="0" lang="en-US" sz="1200" strike="noStrike" u="none">
                <a:solidFill>
                  <a:srgbClr val="000000"/>
                </a:solidFill>
                <a:effectLst/>
                <a:uFillTx/>
                <a:latin typeface="Times New Roman"/>
              </a:rPr>
              <a:t>2. Ability to confirm the availability of resources throughout critical paths necessary to achieve Work within allotted Duration for each project.</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3. Ability to identify dependencies among all projects. </a:t>
            </a:r>
            <a:br>
              <a:rPr sz="1200"/>
            </a:br>
            <a:r>
              <a:rPr b="0" lang="en-US" sz="1200" strike="noStrike" u="none">
                <a:solidFill>
                  <a:srgbClr val="000000"/>
                </a:solidFill>
                <a:effectLst/>
                <a:uFillTx/>
                <a:latin typeface="Times New Roman"/>
              </a:rPr>
              <a:t>4. Ability to analyze the critical paths of all projects and to measure variance in the critical paths of all projects. </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5. Ability to measure variation in activity duration values for all projects. </a:t>
            </a:r>
            <a:br>
              <a:rPr sz="1200"/>
            </a:br>
            <a:r>
              <a:rPr b="0" lang="en-US" sz="1200" strike="noStrike" u="none">
                <a:solidFill>
                  <a:srgbClr val="000000"/>
                </a:solidFill>
                <a:effectLst/>
                <a:uFillTx/>
                <a:latin typeface="Times New Roman"/>
              </a:rPr>
              <a:t>6. Ability to develop best, worst, and most likely estimates for durations of all tasks of each project. </a:t>
            </a:r>
            <a:br>
              <a:rPr sz="1200"/>
            </a:br>
            <a:r>
              <a:rPr b="0" lang="en-US" sz="1200" strike="noStrike" u="none">
                <a:solidFill>
                  <a:srgbClr val="000000"/>
                </a:solidFill>
                <a:effectLst/>
                <a:uFillTx/>
                <a:latin typeface="Times New Roman"/>
              </a:rPr>
              <a:t>7. Ability to estimate duration and work for each project. </a:t>
            </a:r>
            <a:br>
              <a:rPr sz="1200"/>
            </a:br>
            <a:r>
              <a:rPr b="0" lang="en-US" sz="1200" strike="noStrike" u="none">
                <a:solidFill>
                  <a:srgbClr val="000000"/>
                </a:solidFill>
                <a:effectLst/>
                <a:uFillTx/>
                <a:latin typeface="Times New Roman"/>
              </a:rPr>
              <a:t>8. Ability to develop a WBS dictionary for each project. </a:t>
            </a:r>
            <a:br>
              <a:rPr sz="1200"/>
            </a:br>
            <a:r>
              <a:rPr b="0" lang="en-US" sz="1200" strike="noStrike" u="none">
                <a:solidFill>
                  <a:srgbClr val="000000"/>
                </a:solidFill>
                <a:effectLst/>
                <a:uFillTx/>
                <a:latin typeface="Times New Roman"/>
              </a:rPr>
              <a:t>9. Ability to confirm the scope of work for each project with the project sponsors and project customers. </a:t>
            </a:r>
            <a:br>
              <a:rPr sz="1200"/>
            </a:br>
            <a:r>
              <a:rPr b="0" lang="en-US" sz="1200" strike="noStrike" u="none">
                <a:solidFill>
                  <a:srgbClr val="000000"/>
                </a:solidFill>
                <a:effectLst/>
                <a:uFillTx/>
                <a:latin typeface="Times New Roman"/>
              </a:rPr>
              <a:t>10. Ability to understand the business drivers, constraints, and assumptions for each project. </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Dependencies exist among these capabilities. Capability 1 depends on 2, which depends on 3, which depends on 4, which depends on 5, which depends on 6, which depends on 7, which depends on 8, which depends on 9, which depends on 10. Such dependencies constitute a recommended sequence for developing the capabilities incrementally within an organization to achieve this best practice, i.e. 10, 9, 8, 7, 6, 5, 4, 3, 2, 1 in this example. Within a system of capabilities like these, small actions can have large, measurable effects. But failure to recognize a dependency can result in false starts or significant delays.</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John Schlichter, “Project Portfolio Management and The Organizational Project Management Maturity Model ,” pmforum.org</a:t>
            </a:r>
            <a:endParaRPr b="0" lang="en-US" sz="1200" strike="noStrike" u="non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3"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A15E246C-F7B3-41A6-8EBB-E4EA88F58CFF}"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64" name="PlaceHolder 1"/>
          <p:cNvSpPr>
            <a:spLocks noGrp="1"/>
          </p:cNvSpPr>
          <p:nvPr>
            <p:ph type="sldImg"/>
          </p:nvPr>
        </p:nvSpPr>
        <p:spPr>
          <a:xfrm>
            <a:off x="1143000" y="685800"/>
            <a:ext cx="4572000" cy="3429000"/>
          </a:xfrm>
          <a:prstGeom prst="rect">
            <a:avLst/>
          </a:prstGeom>
          <a:ln w="0">
            <a:noFill/>
          </a:ln>
        </p:spPr>
      </p:sp>
      <p:sp>
        <p:nvSpPr>
          <p:cNvPr id="565"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Rick management plans should be developed in parallel with PM plans.  The back and forth of the development of each of these plans will shed light on the other.</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Key to Risk ID is identification of the tasks to be done in the project (from the WBS) or a generic set of risk categories which are explored to find where the risks lie in this project.</a:t>
            </a:r>
            <a:endParaRPr b="0" lang="en-US" sz="1200" strike="noStrike" u="non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6"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F944A6C-62A0-45EC-82A8-D55E332A9D3D}"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67" name="PlaceHolder 1"/>
          <p:cNvSpPr>
            <a:spLocks noGrp="1"/>
          </p:cNvSpPr>
          <p:nvPr>
            <p:ph type="sldImg"/>
          </p:nvPr>
        </p:nvSpPr>
        <p:spPr>
          <a:xfrm>
            <a:off x="1143000" y="685800"/>
            <a:ext cx="4572000" cy="3429000"/>
          </a:xfrm>
          <a:prstGeom prst="rect">
            <a:avLst/>
          </a:prstGeom>
          <a:ln w="0">
            <a:noFill/>
          </a:ln>
        </p:spPr>
      </p:sp>
      <p:sp>
        <p:nvSpPr>
          <p:cNvPr id="568"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Key risk factors</a:t>
            </a:r>
            <a:endParaRPr b="0" lang="en-US" sz="1200" strike="noStrike" u="non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9"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E60DC8F-ADD3-4092-95F5-0D8EDF11779E}"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70" name="PlaceHolder 1"/>
          <p:cNvSpPr>
            <a:spLocks noGrp="1"/>
          </p:cNvSpPr>
          <p:nvPr>
            <p:ph type="sldImg"/>
          </p:nvPr>
        </p:nvSpPr>
        <p:spPr>
          <a:xfrm>
            <a:off x="1143000" y="685800"/>
            <a:ext cx="4572000" cy="3429000"/>
          </a:xfrm>
          <a:prstGeom prst="rect">
            <a:avLst/>
          </a:prstGeom>
          <a:ln w="0">
            <a:noFill/>
          </a:ln>
        </p:spPr>
      </p:sp>
      <p:sp>
        <p:nvSpPr>
          <p:cNvPr id="571" name="PlaceHolder 2"/>
          <p:cNvSpPr>
            <a:spLocks noGrp="1"/>
          </p:cNvSpPr>
          <p:nvPr>
            <p:ph type="body"/>
          </p:nvPr>
        </p:nvSpPr>
        <p:spPr>
          <a:xfrm>
            <a:off x="685800" y="4343400"/>
            <a:ext cx="5486400" cy="4114800"/>
          </a:xfrm>
          <a:prstGeom prst="rect">
            <a:avLst/>
          </a:prstGeom>
          <a:noFill/>
          <a:ln w="0">
            <a:noFill/>
          </a:ln>
        </p:spPr>
        <p:txBody>
          <a:bodyPr lIns="0" rIns="0" tIns="0" bIns="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2"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D26175F3-074A-4C78-8268-82A6AA44B223}"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73" name="PlaceHolder 1"/>
          <p:cNvSpPr>
            <a:spLocks noGrp="1"/>
          </p:cNvSpPr>
          <p:nvPr>
            <p:ph type="sldImg"/>
          </p:nvPr>
        </p:nvSpPr>
        <p:spPr>
          <a:xfrm>
            <a:off x="1143000" y="685800"/>
            <a:ext cx="4572000" cy="3429000"/>
          </a:xfrm>
          <a:prstGeom prst="rect">
            <a:avLst/>
          </a:prstGeom>
          <a:ln w="0">
            <a:noFill/>
          </a:ln>
        </p:spPr>
      </p:sp>
      <p:sp>
        <p:nvSpPr>
          <p:cNvPr id="574"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Once the risks are IDed, then rank the risks and assess how to deal with them.</a:t>
            </a:r>
            <a:endParaRPr b="0" lang="en-US" sz="1200" strike="noStrike" u="non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5"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2E665D3C-B63F-47B2-93B2-80D440D62714}"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76" name="PlaceHolder 1"/>
          <p:cNvSpPr>
            <a:spLocks noGrp="1"/>
          </p:cNvSpPr>
          <p:nvPr>
            <p:ph type="sldImg"/>
          </p:nvPr>
        </p:nvSpPr>
        <p:spPr>
          <a:xfrm>
            <a:off x="1143000" y="685800"/>
            <a:ext cx="4572000" cy="3429000"/>
          </a:xfrm>
          <a:prstGeom prst="rect">
            <a:avLst/>
          </a:prstGeom>
          <a:ln w="0">
            <a:noFill/>
          </a:ln>
        </p:spPr>
      </p:sp>
      <p:sp>
        <p:nvSpPr>
          <p:cNvPr id="577"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Continue the analysis.</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Sanity check your conclusions.</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Develop and implement the risk mgmt plan.</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8"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6921720-5BB2-4D50-87ED-D06AD449367E}"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79" name="PlaceHolder 1"/>
          <p:cNvSpPr>
            <a:spLocks noGrp="1"/>
          </p:cNvSpPr>
          <p:nvPr>
            <p:ph type="sldImg"/>
          </p:nvPr>
        </p:nvSpPr>
        <p:spPr>
          <a:xfrm>
            <a:off x="1143000" y="685800"/>
            <a:ext cx="4572000" cy="3429000"/>
          </a:xfrm>
          <a:prstGeom prst="rect">
            <a:avLst/>
          </a:prstGeom>
          <a:ln w="0">
            <a:noFill/>
          </a:ln>
        </p:spPr>
      </p:sp>
      <p:sp>
        <p:nvSpPr>
          <p:cNvPr id="580" name="PlaceHolder 2"/>
          <p:cNvSpPr>
            <a:spLocks noGrp="1"/>
          </p:cNvSpPr>
          <p:nvPr>
            <p:ph type="body"/>
          </p:nvPr>
        </p:nvSpPr>
        <p:spPr>
          <a:xfrm>
            <a:off x="685800" y="4343400"/>
            <a:ext cx="5486400" cy="4114800"/>
          </a:xfrm>
          <a:prstGeom prst="rect">
            <a:avLst/>
          </a:prstGeom>
          <a:noFill/>
          <a:ln w="0">
            <a:noFill/>
          </a:ln>
        </p:spPr>
        <p:txBody>
          <a:bodyPr lIns="0" rIns="0" tIns="0" bIns="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1"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F1AC6D0-37B9-4562-98C6-001F3A323DDC}"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82" name="PlaceHolder 1"/>
          <p:cNvSpPr>
            <a:spLocks noGrp="1"/>
          </p:cNvSpPr>
          <p:nvPr>
            <p:ph type="sldImg"/>
          </p:nvPr>
        </p:nvSpPr>
        <p:spPr>
          <a:xfrm>
            <a:off x="1143000" y="685800"/>
            <a:ext cx="4572000" cy="3429000"/>
          </a:xfrm>
          <a:prstGeom prst="rect">
            <a:avLst/>
          </a:prstGeom>
          <a:ln w="0">
            <a:noFill/>
          </a:ln>
        </p:spPr>
      </p:sp>
      <p:sp>
        <p:nvSpPr>
          <p:cNvPr id="583"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Keep track: as risks occur, does the PM team need to take action?</a:t>
            </a:r>
            <a:br>
              <a:rPr sz="1200"/>
            </a:br>
            <a:r>
              <a:rPr b="0" lang="en-US" sz="1200" strike="noStrike" u="none">
                <a:solidFill>
                  <a:srgbClr val="000000"/>
                </a:solidFill>
                <a:effectLst/>
                <a:uFillTx/>
                <a:latin typeface="Times New Roman"/>
              </a:rPr>
              <a:t>If so, what and when?</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Multinational companies that are project driven need to be especially aware of project risk.  Too often, management looks at this as simply an over management expense in the project.  </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You are getting better and better at PM</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Customers give you more and more work</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Now you are doing turnkey projects</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Your customers worry less about your PM – you have taken responsibility</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To manage costs, you begin outsourcing to other orgs…but their PM now becomes your responsibility.  Have you quantified that risk?  What if they don’t perform?  What if they don’t understand PM or Risk management?</a:t>
            </a:r>
            <a:endParaRPr b="0" lang="en-US" sz="1200" strike="noStrike" u="none">
              <a:solidFill>
                <a:srgbClr val="000000"/>
              </a:solidFill>
              <a:effectLst/>
              <a:uFillTx/>
              <a:latin typeface="Times New Roman"/>
            </a:endParaRPr>
          </a:p>
          <a:p>
            <a:pPr indent="0">
              <a:spcBef>
                <a:spcPts val="451"/>
              </a:spcBef>
              <a:buNone/>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EDS looks at this as absolutely critical.  An informed risk plan with a clear process can be a great clearing ground for working with these sub-contractors.  Reviews give you a chance to bring up problems in a less threatening environment.</a:t>
            </a:r>
            <a:endParaRPr b="0" lang="en-US" sz="1200" strike="noStrike" u="none">
              <a:solidFill>
                <a:srgbClr val="000000"/>
              </a:solidFill>
              <a:effectLst/>
              <a:uFillTx/>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4"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41F71F7-5BA5-48F9-962A-74823D77C776}"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85" name="PlaceHolder 1"/>
          <p:cNvSpPr>
            <a:spLocks noGrp="1"/>
          </p:cNvSpPr>
          <p:nvPr>
            <p:ph type="sldImg"/>
          </p:nvPr>
        </p:nvSpPr>
        <p:spPr>
          <a:xfrm>
            <a:off x="1143000" y="685800"/>
            <a:ext cx="4572000" cy="3429000"/>
          </a:xfrm>
          <a:prstGeom prst="rect">
            <a:avLst/>
          </a:prstGeom>
          <a:ln w="0">
            <a:noFill/>
          </a:ln>
        </p:spPr>
      </p:sp>
      <p:sp>
        <p:nvSpPr>
          <p:cNvPr id="586"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Risk management info should be developed over time, so that risks from prior projects can be factored into current projects, including the estimates.</a:t>
            </a: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trike="noStrike" u="none">
              <a:solidFill>
                <a:srgbClr val="000000"/>
              </a:solidFill>
              <a:effectLst/>
              <a:uFillTx/>
              <a:latin typeface="Times New Roman"/>
            </a:endParaRPr>
          </a:p>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Be prepared to manage risk all through the project</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Pay attention to both technical and behavioral perspectives</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Implement it in a top-down, bottom up manner  Use it to inform PM … make sure some one is assigned to manage it.</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Use appropriate measures…simple to moderately complex depending on the issues…but don’t over complicate it.</a:t>
            </a:r>
            <a:endParaRPr b="0" lang="en-US" sz="1200" strike="noStrike" u="none">
              <a:solidFill>
                <a:srgbClr val="000000"/>
              </a:solidFill>
              <a:effectLst/>
              <a:uFillTx/>
              <a:latin typeface="Times New Roman"/>
            </a:endParaRPr>
          </a:p>
          <a:p>
            <a:pPr>
              <a:spcBef>
                <a:spcPts val="451"/>
              </a:spcBef>
              <a:buClr>
                <a:srgbClr val="000000"/>
              </a:buClr>
              <a:buFont typeface="Times New Roman"/>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Tailor risk management to the project … one size does not fit all</a:t>
            </a:r>
            <a:endParaRPr b="0" lang="en-US" sz="1200" strike="noStrike" u="none">
              <a:solidFill>
                <a:srgbClr val="000000"/>
              </a:solidFill>
              <a:effectLst/>
              <a:uFillTx/>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7" name="Rectangle 7"/>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A5BC6D5-8BB1-4B97-BB9B-623F02D46A50}" type="slidenum">
              <a:rPr b="0" lang="en-US" sz="1200" strike="noStrike" u="none">
                <a:solidFill>
                  <a:srgbClr val="000000"/>
                </a:solidFill>
                <a:effectLst/>
                <a:uFillTx/>
                <a:latin typeface="Times New Roman"/>
              </a:rPr>
              <a:t>&lt;number&gt;</a:t>
            </a:fld>
            <a:endParaRPr b="0" lang="en-US" sz="1200" strike="noStrike" u="none">
              <a:solidFill>
                <a:srgbClr val="000000"/>
              </a:solidFill>
              <a:effectLst/>
              <a:uFillTx/>
              <a:latin typeface="Calibri"/>
            </a:endParaRPr>
          </a:p>
        </p:txBody>
      </p:sp>
      <p:sp>
        <p:nvSpPr>
          <p:cNvPr id="588" name="PlaceHolder 1"/>
          <p:cNvSpPr>
            <a:spLocks noGrp="1"/>
          </p:cNvSpPr>
          <p:nvPr>
            <p:ph type="sldImg"/>
          </p:nvPr>
        </p:nvSpPr>
        <p:spPr>
          <a:xfrm>
            <a:off x="1143000" y="685800"/>
            <a:ext cx="4572000" cy="3429000"/>
          </a:xfrm>
          <a:prstGeom prst="rect">
            <a:avLst/>
          </a:prstGeom>
          <a:ln w="0">
            <a:noFill/>
          </a:ln>
        </p:spPr>
      </p:sp>
      <p:sp>
        <p:nvSpPr>
          <p:cNvPr id="589"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Risk management within the overall project framework</a:t>
            </a:r>
            <a:endParaRPr b="0" lang="en-US" sz="1200" strike="noStrike" u="none">
              <a:solidFill>
                <a:srgbClr val="000000"/>
              </a:solidFill>
              <a:effectLst/>
              <a:uFillTx/>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0" name="PlaceHolder 1"/>
          <p:cNvSpPr>
            <a:spLocks noGrp="1"/>
          </p:cNvSpPr>
          <p:nvPr>
            <p:ph type="sldImg"/>
          </p:nvPr>
        </p:nvSpPr>
        <p:spPr>
          <a:xfrm>
            <a:off x="1143000" y="685800"/>
            <a:ext cx="4572000" cy="3429000"/>
          </a:xfrm>
          <a:prstGeom prst="rect">
            <a:avLst/>
          </a:prstGeom>
          <a:ln w="0">
            <a:noFill/>
          </a:ln>
        </p:spPr>
      </p:sp>
      <p:sp>
        <p:nvSpPr>
          <p:cNvPr id="591" name="PlaceHolder 2"/>
          <p:cNvSpPr>
            <a:spLocks noGrp="1"/>
          </p:cNvSpPr>
          <p:nvPr>
            <p:ph type="body"/>
          </p:nvPr>
        </p:nvSpPr>
        <p:spPr>
          <a:xfrm>
            <a:off x="685800" y="4343400"/>
            <a:ext cx="5486400" cy="4114800"/>
          </a:xfrm>
          <a:prstGeom prst="rect">
            <a:avLst/>
          </a:prstGeom>
          <a:noFill/>
          <a:ln w="0">
            <a:noFill/>
          </a:ln>
        </p:spPr>
        <p:txBody>
          <a:bodyPr lIns="91440" rIns="91440" tIns="45720" bIns="45720" anchor="t">
            <a:noAutofit/>
          </a:bodyPr>
          <a:p>
            <a:pPr indent="0">
              <a:spcBef>
                <a:spcPts val="451"/>
              </a:spcBef>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trike="noStrike" u="none">
                <a:solidFill>
                  <a:srgbClr val="000000"/>
                </a:solidFill>
                <a:effectLst/>
                <a:uFillTx/>
                <a:latin typeface="Times New Roman"/>
              </a:rPr>
              <a:t>A defense equipment company prime contractor  procurement contract, and was both larger and more complex than other projects.  The chart shows an assessment of the Prime Contractor’s risk management capability towards the latter stages of development and early stages of production. A fixed price contract for these two phases had been won in a competitive tender. The government organization that was the Prime Contractor’s customer had required a risk register to be included in the proposal. However, the submitted risk register was, in essence, a subtle part of the contractor’s sales pitch. There was an emphasis on risks that competitors were more exposed to and a use of warm words and optimistic assessments to  downplay  any  other  risks  that  the  customer  could  be  assumed  to  have  identified. For  the  first  two  years  after  contract  placement,  there  had  been  no  further  use  of  risk management. However, important assumptions about the maturity of existing designs had turned out to be unfounded, and as a consequence, timescales had started to slip at an accelerating rate. At this point, there was a change in company ownership. This resulted in at least three initiatives to make more formal use of a risk management process. First, the new finance director  introduced  a  requirement  for  contingencies  to  be  justified  with  calculations based on a risk register. In some circumstances, this might have prompted improved practice. However, the accepted basis for these calculations was simplistic. Moreover, the project team could quantify the board’s expectations of project contingency. In practice, the project manager contrived a list of plausible risks with estimates to match these expectations. In a second initiative, another director hired an external consultant to conduct a quantitative schedule analysis for completing the development phase. However, when the results of this analysis were published, management at all levels considered the forecasts to be so pessimistic that the modelling must be wrong. All the report’s recommendations were then quietly forgotten. As it would turn out, actual schedule performance proved to be much worse. As the condition of the project grew progressively worse, efforts were made to use the risk register to identify and manage actions for risk mitigation. Unfortunately these efforts lacked true support from the project manager. Risk reviews were invariably cancelled in favor of new emergencies. Support for the process was similarly lacking from the other organizations involved, including the customer and the major subcontractor. There was general reluctance on the part of the project leaders to tackle risks at source. To do so it would have been necessary to admit to past mistakes. Survival in project management jobs required a style that combined energetic fire fighting with the type of cunning that enables people to forecast success and then avoid blame for failure. The development phase of this project eventually slipped by more than three years: doubling the original plan. The case  illustrates a number of symptoms that may be associated with Level 1 risk management capability. Forecasts from a cost risk analysis designed to fulfil a director’s expectations can be worse than useless. If the calculations are unnecessarily high, the project manager is liable to either spend unnecessarily or claim disproportionate credit for their performance. More commonly a director’s expectations will be optimistic. If the risk calculations are optimistically biased in response, the owning organization will have late notice of financial issues The company’s accountants were  later  forced  to  back  trade  the  project’s  contribution  to  profits.  But,  perhaps  the most important lesson to be learned is that an effective risk management process requires continuous and constructive support from managers at all levels. The project had the knowledge and resources to manage risk much more effectively, but the benefits of this were never realized. </a:t>
            </a:r>
            <a:endParaRPr b="0" lang="en-US" sz="1200" strike="noStrike" u="none">
              <a:solidFill>
                <a:srgbClr val="000000"/>
              </a:solidFill>
              <a:effectLst/>
              <a:uFillTx/>
              <a:latin typeface="Times New Roman"/>
            </a:endParaRPr>
          </a:p>
        </p:txBody>
      </p:sp>
      <p:sp>
        <p:nvSpPr>
          <p:cNvPr id="592" name="Slide Number Placeholder 3"/>
          <p:cNvSpPr/>
          <p:nvPr/>
        </p:nvSpPr>
        <p:spPr>
          <a:xfrm>
            <a:off x="3884760" y="8685360"/>
            <a:ext cx="2971800" cy="457200"/>
          </a:xfrm>
          <a:prstGeom prst="rect">
            <a:avLst/>
          </a:prstGeom>
          <a:noFill/>
          <a:ln w="0">
            <a:noFill/>
          </a:ln>
        </p:spPr>
        <p:style>
          <a:lnRef idx="0"/>
          <a:fillRef idx="0"/>
          <a:effectRef idx="0"/>
          <a:fontRef idx="minor"/>
        </p:style>
        <p:txBody>
          <a:bodyPr lIns="90000" rIns="90000" tIns="46800" bIns="46800" anchor="b">
            <a:noAutofit/>
          </a:bodyPr>
          <a:p>
            <a:pPr algn="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89332B9E-BBFB-47C1-BEA8-303851D16F42}" type="slidenum">
              <a:rPr b="0" lang="en-US" sz="1200" strike="noStrike" u="none">
                <a:solidFill>
                  <a:srgbClr val="000000"/>
                </a:solidFill>
                <a:effectLst/>
                <a:uFillTx/>
                <a:latin typeface="Times New Roman"/>
                <a:ea typeface="Arial"/>
              </a:rPr>
              <a:t>&lt;number&gt;</a:t>
            </a:fld>
            <a:endParaRPr b="0" lang="en-US" sz="1200" strike="noStrike" u="non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2.wmf"/></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bg>
      <p:bgPr>
        <a:blipFill rotWithShape="0">
          <a:blip r:embed="rId2"/>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743120" y="365040"/>
            <a:ext cx="6772320" cy="1325520"/>
          </a:xfrm>
          <a:prstGeom prst="rect">
            <a:avLst/>
          </a:prstGeom>
          <a:noFill/>
          <a:ln w="0">
            <a:noFill/>
          </a:ln>
        </p:spPr>
        <p:txBody>
          <a:bodyPr lIns="90000" rIns="90000" tIns="46800" bIns="46800" anchor="ctr">
            <a:no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Click to edit the title text format</a:t>
            </a:r>
            <a:endParaRPr b="0" lang="en-US" sz="3300" strike="noStrike" u="none">
              <a:solidFill>
                <a:srgbClr val="2e75b6"/>
              </a:solidFill>
              <a:effectLst/>
              <a:uFillTx/>
              <a:latin typeface="Cambria"/>
            </a:endParaRPr>
          </a:p>
        </p:txBody>
      </p:sp>
      <p:sp>
        <p:nvSpPr>
          <p:cNvPr id="1" name="PlaceHolder 2"/>
          <p:cNvSpPr>
            <a:spLocks noGrp="1"/>
          </p:cNvSpPr>
          <p:nvPr>
            <p:ph type="body"/>
          </p:nvPr>
        </p:nvSpPr>
        <p:spPr>
          <a:xfrm>
            <a:off x="1171440" y="1825200"/>
            <a:ext cx="7344000" cy="4351320"/>
          </a:xfrm>
          <a:prstGeom prst="rect">
            <a:avLst/>
          </a:prstGeom>
          <a:noFill/>
          <a:ln w="0">
            <a:noFill/>
          </a:ln>
        </p:spPr>
        <p:txBody>
          <a:bodyPr lIns="90000" rIns="90000" tIns="46800" bIns="46800" anchor="t">
            <a:normAutofit/>
          </a:bodyPr>
          <a:p>
            <a:pPr marL="1713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Click to edit the outline text format</a:t>
            </a:r>
            <a:endParaRPr b="0" lang="en-US" sz="2100" strike="noStrike" u="none">
              <a:solidFill>
                <a:srgbClr val="000000"/>
              </a:solidFill>
              <a:effectLst/>
              <a:uFillTx/>
              <a:latin typeface="Calibri"/>
            </a:endParaRPr>
          </a:p>
          <a:p>
            <a:pPr lvl="1" marL="51444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Second Outline Level</a:t>
            </a:r>
            <a:endParaRPr b="0" lang="en-US" sz="2100" strike="noStrike" u="none">
              <a:solidFill>
                <a:srgbClr val="000000"/>
              </a:solidFill>
              <a:effectLst/>
              <a:uFillTx/>
              <a:latin typeface="Calibri"/>
            </a:endParaRPr>
          </a:p>
          <a:p>
            <a:pPr lvl="2" marL="8571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Third Outline Level</a:t>
            </a:r>
            <a:endParaRPr b="0" lang="en-US" sz="2100" strike="noStrike" u="none">
              <a:solidFill>
                <a:srgbClr val="000000"/>
              </a:solidFill>
              <a:effectLst/>
              <a:uFillTx/>
              <a:latin typeface="Calibri"/>
            </a:endParaRPr>
          </a:p>
          <a:p>
            <a:pPr lvl="3" marL="120024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Fourth Outline Level</a:t>
            </a:r>
            <a:endParaRPr b="0" lang="en-US" sz="2100" strike="noStrike" u="none">
              <a:solidFill>
                <a:srgbClr val="000000"/>
              </a:solidFill>
              <a:effectLst/>
              <a:uFillTx/>
              <a:latin typeface="Calibri"/>
            </a:endParaRPr>
          </a:p>
          <a:p>
            <a:pPr lvl="4" marL="15429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Fifth Outline Level</a:t>
            </a:r>
            <a:endParaRPr b="0" lang="en-US" sz="2100" strike="noStrike" u="none">
              <a:solidFill>
                <a:srgbClr val="000000"/>
              </a:solidFill>
              <a:effectLst/>
              <a:uFillTx/>
              <a:latin typeface="Calibri"/>
            </a:endParaRPr>
          </a:p>
          <a:p>
            <a:pPr lvl="5" marL="1542960" indent="-171360">
              <a:lnSpc>
                <a:spcPct val="90000"/>
              </a:lnSpc>
              <a:spcBef>
                <a:spcPts val="788"/>
              </a:spcBef>
              <a:buClr>
                <a:srgbClr val="000000"/>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Sixth Outline Level</a:t>
            </a:r>
            <a:endParaRPr b="0" lang="en-US" sz="2100" strike="noStrike" u="none">
              <a:solidFill>
                <a:srgbClr val="000000"/>
              </a:solidFill>
              <a:effectLst/>
              <a:uFillTx/>
              <a:latin typeface="Calibri"/>
            </a:endParaRPr>
          </a:p>
          <a:p>
            <a:pPr lvl="6" marL="1542960" indent="-171360">
              <a:lnSpc>
                <a:spcPct val="90000"/>
              </a:lnSpc>
              <a:spcBef>
                <a:spcPts val="788"/>
              </a:spcBef>
              <a:buClr>
                <a:srgbClr val="000000"/>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Seventh Outline Level</a:t>
            </a:r>
            <a:endParaRPr b="0" lang="en-US" sz="2100" strike="noStrike" u="none">
              <a:solidFill>
                <a:srgbClr val="000000"/>
              </a:solidFill>
              <a:effectLst/>
              <a:uFillTx/>
              <a:latin typeface="Calibri"/>
            </a:endParaRPr>
          </a:p>
        </p:txBody>
      </p:sp>
      <p:sp>
        <p:nvSpPr>
          <p:cNvPr id="2" name="PlaceHolder 3"/>
          <p:cNvSpPr>
            <a:spLocks noGrp="1"/>
          </p:cNvSpPr>
          <p:nvPr>
            <p:ph type="dt" idx="1"/>
          </p:nvPr>
        </p:nvSpPr>
        <p:spPr>
          <a:xfrm>
            <a:off x="1171080" y="6356520"/>
            <a:ext cx="1914840" cy="365040"/>
          </a:xfrm>
          <a:prstGeom prst="rect">
            <a:avLst/>
          </a:prstGeom>
          <a:noFill/>
          <a:ln w="0">
            <a:noFill/>
          </a:ln>
        </p:spPr>
        <p:txBody>
          <a:bodyPr lIns="90000" rIns="90000" tIns="46800" bIns="46800" anchor="ctr">
            <a:noAutofit/>
          </a:bodyPr>
          <a:lstStyle>
            <a:lvl1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900" strike="noStrike" u="none">
                <a:solidFill>
                  <a:srgbClr val="595959"/>
                </a:solidFill>
                <a:effectLst/>
                <a:uFillTx/>
                <a:latin typeface="Times New Roman"/>
              </a:defRPr>
            </a:lvl1pPr>
          </a:lstStyle>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Times New Roman"/>
              </a:rPr>
              <a:t>Dr. Richard Scudder Copyright 2018</a:t>
            </a:r>
            <a:endParaRPr b="0" lang="en-US" sz="900" strike="noStrike" u="none">
              <a:solidFill>
                <a:srgbClr val="000000"/>
              </a:solidFill>
              <a:effectLst/>
              <a:uFillTx/>
              <a:latin typeface="Times New Roman"/>
            </a:endParaRPr>
          </a:p>
        </p:txBody>
      </p:sp>
      <p:sp>
        <p:nvSpPr>
          <p:cNvPr id="3" name="PlaceHolder 4"/>
          <p:cNvSpPr>
            <a:spLocks noGrp="1"/>
          </p:cNvSpPr>
          <p:nvPr>
            <p:ph type="ftr" idx="2"/>
          </p:nvPr>
        </p:nvSpPr>
        <p:spPr>
          <a:xfrm>
            <a:off x="3486240" y="6356520"/>
            <a:ext cx="2171520" cy="365040"/>
          </a:xfrm>
          <a:prstGeom prst="rect">
            <a:avLst/>
          </a:prstGeom>
          <a:noFill/>
          <a:ln w="0">
            <a:noFill/>
          </a:ln>
        </p:spPr>
        <p:txBody>
          <a:bodyPr lIns="90000" rIns="90000" tIns="46800" bIns="46800" anchor="ctr">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900" strike="noStrike" u="none">
                <a:solidFill>
                  <a:srgbClr val="595959"/>
                </a:solidFill>
                <a:effectLst/>
                <a:uFillTx/>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Times New Roman"/>
              </a:rPr>
              <a:t>Slide 1</a:t>
            </a:r>
            <a:endParaRPr b="0" lang="en-US" sz="900" strike="noStrike" u="none">
              <a:solidFill>
                <a:srgbClr val="000000"/>
              </a:solidFill>
              <a:effectLst/>
              <a:uFillTx/>
              <a:latin typeface="Times New Roman"/>
            </a:endParaRPr>
          </a:p>
        </p:txBody>
      </p:sp>
      <p:sp>
        <p:nvSpPr>
          <p:cNvPr id="4" name="PlaceHolder 5"/>
          <p:cNvSpPr>
            <a:spLocks noGrp="1"/>
          </p:cNvSpPr>
          <p:nvPr>
            <p:ph type="sldNum" idx="3"/>
          </p:nvPr>
        </p:nvSpPr>
        <p:spPr>
          <a:xfrm>
            <a:off x="6058080" y="6356520"/>
            <a:ext cx="245736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900" strike="noStrike" u="none">
                <a:solidFill>
                  <a:srgbClr val="595959"/>
                </a:solidFill>
                <a:effectLst/>
                <a:uFillTx/>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BB159D2-7E86-4CEF-B3DD-12D8F68B8325}" type="slidenum">
              <a:rPr b="0" lang="en-US" sz="900" strike="noStrike" u="none">
                <a:solidFill>
                  <a:srgbClr val="595959"/>
                </a:solidFill>
                <a:effectLst/>
                <a:uFillTx/>
                <a:latin typeface="Times New Roman"/>
              </a:rPr>
              <a:t>&lt;number&gt;</a:t>
            </a:fld>
            <a:endParaRPr b="0" lang="en-US" sz="900" strike="noStrike" u="none">
              <a:solidFill>
                <a:srgbClr val="000000"/>
              </a:solidFill>
              <a:effectLst/>
              <a:uFillTx/>
              <a:latin typeface="Times New Roman"/>
            </a:endParaRPr>
          </a:p>
        </p:txBody>
      </p:sp>
      <p:pic>
        <p:nvPicPr>
          <p:cNvPr id="5" name="Picture 6" descr=""/>
          <p:cNvPicPr/>
          <p:nvPr/>
        </p:nvPicPr>
        <p:blipFill>
          <a:blip r:embed="rId3"/>
          <a:stretch/>
        </p:blipFill>
        <p:spPr>
          <a:xfrm>
            <a:off x="7972560" y="6404040"/>
            <a:ext cx="285480" cy="269640"/>
          </a:xfrm>
          <a:prstGeom prst="rect">
            <a:avLst/>
          </a:prstGeom>
          <a:noFill/>
          <a:ln w="0">
            <a:noFill/>
          </a:ln>
        </p:spPr>
      </p:pic>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1">
    <p:bg>
      <p:bgPr>
        <a:blipFill rotWithShape="0">
          <a:blip r:embed="rId2"/>
          <a:stretch/>
        </a:blipFill>
      </p:bgPr>
    </p:bg>
    <p:spTree>
      <p:nvGrpSpPr>
        <p:cNvPr id="1" name=""/>
        <p:cNvGrpSpPr/>
        <p:nvPr/>
      </p:nvGrpSpPr>
      <p:grpSpPr>
        <a:xfrm>
          <a:off x="0" y="0"/>
          <a:ext cx="0" cy="0"/>
          <a:chOff x="0" y="0"/>
          <a:chExt cx="0" cy="0"/>
        </a:xfrm>
      </p:grpSpPr>
      <p:pic>
        <p:nvPicPr>
          <p:cNvPr id="6" name="Picture 6" descr=""/>
          <p:cNvPicPr/>
          <p:nvPr/>
        </p:nvPicPr>
        <p:blipFill>
          <a:blip r:embed="rId3"/>
          <a:stretch/>
        </p:blipFill>
        <p:spPr>
          <a:xfrm>
            <a:off x="7972560" y="6404040"/>
            <a:ext cx="285480" cy="269640"/>
          </a:xfrm>
          <a:prstGeom prst="rect">
            <a:avLst/>
          </a:prstGeom>
          <a:noFill/>
          <a:ln w="0">
            <a:noFill/>
          </a:ln>
        </p:spPr>
      </p:pic>
      <p:pic>
        <p:nvPicPr>
          <p:cNvPr id="7" name="Picture 7" descr=""/>
          <p:cNvPicPr/>
          <p:nvPr/>
        </p:nvPicPr>
        <p:blipFill>
          <a:blip r:embed="rId4"/>
          <a:stretch/>
        </p:blipFill>
        <p:spPr>
          <a:xfrm>
            <a:off x="7972560" y="6404040"/>
            <a:ext cx="285480" cy="269640"/>
          </a:xfrm>
          <a:prstGeom prst="rect">
            <a:avLst/>
          </a:prstGeom>
          <a:noFill/>
          <a:ln w="0">
            <a:noFill/>
          </a:ln>
        </p:spPr>
      </p:pic>
      <p:sp>
        <p:nvSpPr>
          <p:cNvPr id="8" name="PlaceHolder 1"/>
          <p:cNvSpPr>
            <a:spLocks noGrp="1"/>
          </p:cNvSpPr>
          <p:nvPr>
            <p:ph type="title"/>
          </p:nvPr>
        </p:nvSpPr>
        <p:spPr>
          <a:xfrm>
            <a:off x="1743120" y="365040"/>
            <a:ext cx="6772320" cy="1325520"/>
          </a:xfrm>
          <a:prstGeom prst="rect">
            <a:avLst/>
          </a:prstGeom>
          <a:noFill/>
          <a:ln w="0">
            <a:noFill/>
          </a:ln>
        </p:spPr>
        <p:txBody>
          <a:bodyPr lIns="90000" rIns="90000" tIns="46800" bIns="46800" anchor="ctr">
            <a:no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Click to edit the title text format</a:t>
            </a:r>
            <a:endParaRPr b="0" lang="en-US" sz="3300" strike="noStrike" u="none">
              <a:solidFill>
                <a:srgbClr val="2e75b6"/>
              </a:solidFill>
              <a:effectLst/>
              <a:uFillTx/>
              <a:latin typeface="Cambria"/>
            </a:endParaRPr>
          </a:p>
        </p:txBody>
      </p:sp>
      <p:sp>
        <p:nvSpPr>
          <p:cNvPr id="9" name="PlaceHolder 2"/>
          <p:cNvSpPr>
            <a:spLocks noGrp="1"/>
          </p:cNvSpPr>
          <p:nvPr>
            <p:ph type="body"/>
          </p:nvPr>
        </p:nvSpPr>
        <p:spPr>
          <a:xfrm>
            <a:off x="1171440" y="1825200"/>
            <a:ext cx="7344000" cy="4351320"/>
          </a:xfrm>
          <a:prstGeom prst="rect">
            <a:avLst/>
          </a:prstGeom>
          <a:noFill/>
          <a:ln w="0">
            <a:noFill/>
          </a:ln>
        </p:spPr>
        <p:txBody>
          <a:bodyPr lIns="90000" rIns="90000" tIns="46800" bIns="46800" anchor="t">
            <a:normAutofit/>
          </a:bodyPr>
          <a:p>
            <a:pPr marL="1713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Click to edit the outline text format</a:t>
            </a:r>
            <a:endParaRPr b="0" lang="en-US" sz="2100" strike="noStrike" u="none">
              <a:solidFill>
                <a:srgbClr val="000000"/>
              </a:solidFill>
              <a:effectLst/>
              <a:uFillTx/>
              <a:latin typeface="Calibri"/>
            </a:endParaRPr>
          </a:p>
          <a:p>
            <a:pPr lvl="1" marL="51444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Second Outline Level</a:t>
            </a:r>
            <a:endParaRPr b="0" lang="en-US" sz="2100" strike="noStrike" u="none">
              <a:solidFill>
                <a:srgbClr val="000000"/>
              </a:solidFill>
              <a:effectLst/>
              <a:uFillTx/>
              <a:latin typeface="Calibri"/>
            </a:endParaRPr>
          </a:p>
          <a:p>
            <a:pPr lvl="2" marL="8571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Third Outline Level</a:t>
            </a:r>
            <a:endParaRPr b="0" lang="en-US" sz="2100" strike="noStrike" u="none">
              <a:solidFill>
                <a:srgbClr val="000000"/>
              </a:solidFill>
              <a:effectLst/>
              <a:uFillTx/>
              <a:latin typeface="Calibri"/>
            </a:endParaRPr>
          </a:p>
          <a:p>
            <a:pPr lvl="3" marL="120024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Fourth Outline Level</a:t>
            </a:r>
            <a:endParaRPr b="0" lang="en-US" sz="2100" strike="noStrike" u="none">
              <a:solidFill>
                <a:srgbClr val="000000"/>
              </a:solidFill>
              <a:effectLst/>
              <a:uFillTx/>
              <a:latin typeface="Calibri"/>
            </a:endParaRPr>
          </a:p>
          <a:p>
            <a:pPr lvl="4" marL="15429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Fifth Outline Level</a:t>
            </a:r>
            <a:endParaRPr b="0" lang="en-US" sz="2100" strike="noStrike" u="none">
              <a:solidFill>
                <a:srgbClr val="000000"/>
              </a:solidFill>
              <a:effectLst/>
              <a:uFillTx/>
              <a:latin typeface="Calibri"/>
            </a:endParaRPr>
          </a:p>
          <a:p>
            <a:pPr lvl="5" marL="1542960" indent="-171360">
              <a:lnSpc>
                <a:spcPct val="90000"/>
              </a:lnSpc>
              <a:spcBef>
                <a:spcPts val="788"/>
              </a:spcBef>
              <a:buClr>
                <a:srgbClr val="000000"/>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Sixth Outline Level</a:t>
            </a:r>
            <a:endParaRPr b="0" lang="en-US" sz="2100" strike="noStrike" u="none">
              <a:solidFill>
                <a:srgbClr val="000000"/>
              </a:solidFill>
              <a:effectLst/>
              <a:uFillTx/>
              <a:latin typeface="Calibri"/>
            </a:endParaRPr>
          </a:p>
          <a:p>
            <a:pPr lvl="6" marL="1542960" indent="-171360">
              <a:lnSpc>
                <a:spcPct val="90000"/>
              </a:lnSpc>
              <a:spcBef>
                <a:spcPts val="788"/>
              </a:spcBef>
              <a:buClr>
                <a:srgbClr val="000000"/>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Seventh Outline Level</a:t>
            </a:r>
            <a:endParaRPr b="0" lang="en-US" sz="2100" strike="noStrike" u="none">
              <a:solidFill>
                <a:srgbClr val="000000"/>
              </a:solidFill>
              <a:effectLst/>
              <a:uFillTx/>
              <a:latin typeface="Calibri"/>
            </a:endParaRPr>
          </a:p>
        </p:txBody>
      </p:sp>
      <p:sp>
        <p:nvSpPr>
          <p:cNvPr id="10" name="PlaceHolder 3"/>
          <p:cNvSpPr>
            <a:spLocks noGrp="1"/>
          </p:cNvSpPr>
          <p:nvPr>
            <p:ph type="dt" idx="4"/>
          </p:nvPr>
        </p:nvSpPr>
        <p:spPr>
          <a:xfrm>
            <a:off x="1171080" y="6356520"/>
            <a:ext cx="1914840" cy="365040"/>
          </a:xfrm>
          <a:prstGeom prst="rect">
            <a:avLst/>
          </a:prstGeom>
          <a:noFill/>
          <a:ln w="0">
            <a:noFill/>
          </a:ln>
        </p:spPr>
        <p:txBody>
          <a:bodyPr lIns="90000" rIns="90000" tIns="46800" bIns="46800" anchor="ctr">
            <a:noAutofit/>
          </a:bodyPr>
          <a:lstStyle>
            <a:lvl1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900" strike="noStrike" u="none">
                <a:solidFill>
                  <a:srgbClr val="595959"/>
                </a:solidFill>
                <a:effectLst/>
                <a:uFillTx/>
                <a:latin typeface="Times New Roman"/>
              </a:defRPr>
            </a:lvl1pPr>
          </a:lstStyle>
          <a:p>
            <a:pPr indent="0">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Times New Roman"/>
              </a:rPr>
              <a:t>Dr. Richard Scudder Copyright 2018</a:t>
            </a:r>
            <a:endParaRPr b="0" lang="en-US" sz="900" strike="noStrike" u="none">
              <a:solidFill>
                <a:srgbClr val="000000"/>
              </a:solidFill>
              <a:effectLst/>
              <a:uFillTx/>
              <a:latin typeface="Times New Roman"/>
            </a:endParaRPr>
          </a:p>
        </p:txBody>
      </p:sp>
      <p:sp>
        <p:nvSpPr>
          <p:cNvPr id="11" name="PlaceHolder 4"/>
          <p:cNvSpPr>
            <a:spLocks noGrp="1"/>
          </p:cNvSpPr>
          <p:nvPr>
            <p:ph type="ftr" idx="5"/>
          </p:nvPr>
        </p:nvSpPr>
        <p:spPr>
          <a:xfrm>
            <a:off x="3486240" y="6356520"/>
            <a:ext cx="2171520" cy="365040"/>
          </a:xfrm>
          <a:prstGeom prst="rect">
            <a:avLst/>
          </a:prstGeom>
          <a:noFill/>
          <a:ln w="0">
            <a:noFill/>
          </a:ln>
        </p:spPr>
        <p:txBody>
          <a:bodyPr lIns="90000" rIns="90000" tIns="46800" bIns="46800" anchor="ctr">
            <a:noAutofit/>
          </a:bodyPr>
          <a:lstStyle>
            <a:lvl1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900" strike="noStrike" u="none">
                <a:solidFill>
                  <a:srgbClr val="595959"/>
                </a:solidFill>
                <a:effectLst/>
                <a:uFillTx/>
                <a:latin typeface="Times New Roman"/>
              </a:defRPr>
            </a:lvl1pPr>
          </a:lstStyle>
          <a:p>
            <a:pPr indent="0" algn="ct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Times New Roman"/>
              </a:rPr>
              <a:t>Slide 1</a:t>
            </a:r>
            <a:endParaRPr b="0" lang="en-US" sz="900" strike="noStrike" u="none">
              <a:solidFill>
                <a:srgbClr val="000000"/>
              </a:solidFill>
              <a:effectLst/>
              <a:uFillTx/>
              <a:latin typeface="Times New Roman"/>
            </a:endParaRPr>
          </a:p>
        </p:txBody>
      </p:sp>
      <p:sp>
        <p:nvSpPr>
          <p:cNvPr id="12" name="PlaceHolder 5"/>
          <p:cNvSpPr>
            <a:spLocks noGrp="1"/>
          </p:cNvSpPr>
          <p:nvPr>
            <p:ph type="sldNum" idx="6"/>
          </p:nvPr>
        </p:nvSpPr>
        <p:spPr>
          <a:xfrm>
            <a:off x="6058080" y="6356520"/>
            <a:ext cx="2457360" cy="365040"/>
          </a:xfrm>
          <a:prstGeom prst="rect">
            <a:avLst/>
          </a:prstGeom>
          <a:noFill/>
          <a:ln w="0">
            <a:noFill/>
          </a:ln>
        </p:spPr>
        <p:txBody>
          <a:bodyPr lIns="90000" rIns="90000" tIns="46800" bIns="46800" anchor="ctr">
            <a:noAutofit/>
          </a:bodyPr>
          <a:lstStyle>
            <a:lvl1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900" strike="noStrike" u="none">
                <a:solidFill>
                  <a:srgbClr val="595959"/>
                </a:solidFill>
                <a:effectLst/>
                <a:uFillTx/>
                <a:latin typeface="Times New Roman"/>
              </a:defRPr>
            </a:lvl1pPr>
          </a:lstStyle>
          <a:p>
            <a:pPr indent="0" algn="r">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01ADC26-4D70-4615-A756-ACAB60403B7C}" type="slidenum">
              <a:rPr b="0" lang="en-US" sz="900" strike="noStrike" u="none">
                <a:solidFill>
                  <a:srgbClr val="595959"/>
                </a:solidFill>
                <a:effectLst/>
                <a:uFillTx/>
                <a:latin typeface="Times New Roman"/>
              </a:rPr>
              <a:t>&lt;number&gt;</a:t>
            </a:fld>
            <a:endParaRPr b="0" lang="en-US" sz="900" strike="noStrike" u="none">
              <a:solidFill>
                <a:srgbClr val="000000"/>
              </a:solidFill>
              <a:effectLst/>
              <a:uFillTx/>
              <a:latin typeface="Times New Roman"/>
            </a:endParaRPr>
          </a:p>
        </p:txBody>
      </p:sp>
    </p:spTree>
  </p:cSld>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3.gif"/><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4.gif"/><Relationship Id="rId2"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png"/><Relationship Id="rId3" Type="http://schemas.openxmlformats.org/officeDocument/2006/relationships/image" Target="../media/image7.png"/><Relationship Id="rId4" Type="http://schemas.openxmlformats.org/officeDocument/2006/relationships/image" Target="../media/image7.png"/><Relationship Id="rId5" Type="http://schemas.openxmlformats.org/officeDocument/2006/relationships/image" Target="../media/image7.png"/><Relationship Id="rId6" Type="http://schemas.openxmlformats.org/officeDocument/2006/relationships/image" Target="../media/image7.png"/><Relationship Id="rId7" Type="http://schemas.openxmlformats.org/officeDocument/2006/relationships/image" Target="../media/image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package" Target="../embeddings/oleObject1.xlsx"/><Relationship Id="rId2" Type="http://schemas.openxmlformats.org/officeDocument/2006/relationships/image" Target="../media/image14.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png"/><Relationship Id="rId3"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 name="PlaceHolder 1"/>
          <p:cNvSpPr>
            <a:spLocks noGrp="1"/>
          </p:cNvSpPr>
          <p:nvPr>
            <p:ph type="title"/>
          </p:nvPr>
        </p:nvSpPr>
        <p:spPr>
          <a:xfrm>
            <a:off x="1143000" y="1041480"/>
            <a:ext cx="6858000" cy="2387520"/>
          </a:xfrm>
          <a:prstGeom prst="rect">
            <a:avLst/>
          </a:prstGeom>
          <a:noFill/>
          <a:ln w="0">
            <a:noFill/>
          </a:ln>
        </p:spPr>
        <p:txBody>
          <a:bodyPr lIns="36576" rIns="36576" tIns="18288" bIns="18288" anchor="ctr" wrap="square">
            <a:normAutofit/>
          </a:bodyPr>
          <a:p>
            <a:pPr indent="0" algn="ctr">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4500" strike="noStrike" u="none">
                <a:solidFill>
                  <a:srgbClr val="2e75b6"/>
                </a:solidFill>
                <a:effectLst/>
                <a:uFillTx/>
                <a:latin typeface="Cambria"/>
              </a:rPr>
              <a:t>Strategic Project and Risk Management</a:t>
            </a:r>
            <a:endParaRPr b="0" lang="en-US" sz="4500" strike="noStrike" u="none">
              <a:solidFill>
                <a:srgbClr val="2e75b6"/>
              </a:solidFill>
              <a:effectLst/>
              <a:uFillTx/>
              <a:latin typeface="Cambria"/>
            </a:endParaRPr>
          </a:p>
        </p:txBody>
      </p:sp>
      <p:sp>
        <p:nvSpPr>
          <p:cNvPr id="21" name="PlaceHolder 2"/>
          <p:cNvSpPr>
            <a:spLocks noGrp="1"/>
          </p:cNvSpPr>
          <p:nvPr>
            <p:ph type="subTitle"/>
          </p:nvPr>
        </p:nvSpPr>
        <p:spPr>
          <a:xfrm>
            <a:off x="1143000" y="3601800"/>
            <a:ext cx="6858000" cy="1655640"/>
          </a:xfrm>
          <a:prstGeom prst="rect">
            <a:avLst/>
          </a:prstGeom>
          <a:noFill/>
          <a:ln w="0">
            <a:noFill/>
          </a:ln>
        </p:spPr>
        <p:txBody>
          <a:bodyPr lIns="91440" rIns="91440" tIns="45720" bIns="45720" anchor="t">
            <a:noAutofit/>
          </a:bodyPr>
          <a:p>
            <a:pPr indent="0" algn="ctr">
              <a:lnSpc>
                <a:spcPct val="90000"/>
              </a:lnSpc>
              <a:spcBef>
                <a:spcPts val="675"/>
              </a:spcBef>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1800" strike="noStrike" u="none">
                <a:solidFill>
                  <a:srgbClr val="525252"/>
                </a:solidFill>
                <a:effectLst/>
                <a:uFillTx/>
                <a:latin typeface="Calibri"/>
              </a:rPr>
              <a:t>Risk Management Process</a:t>
            </a:r>
            <a:endParaRPr b="0" lang="en-US" sz="1800" strike="noStrike" u="none">
              <a:solidFill>
                <a:srgbClr val="000000"/>
              </a:solidFill>
              <a:effectLst/>
              <a:uFillTx/>
              <a:latin typeface="Calibri"/>
            </a:endParaRPr>
          </a:p>
        </p:txBody>
      </p:sp>
      <p:pic>
        <p:nvPicPr>
          <p:cNvPr id="22" name="Picture 5" descr=""/>
          <p:cNvPicPr/>
          <p:nvPr/>
        </p:nvPicPr>
        <p:blipFill>
          <a:blip r:embed="rId1"/>
          <a:stretch/>
        </p:blipFill>
        <p:spPr>
          <a:xfrm>
            <a:off x="4113360" y="4648320"/>
            <a:ext cx="1019160" cy="1019160"/>
          </a:xfrm>
          <a:prstGeom prst="rect">
            <a:avLst/>
          </a:prstGeom>
          <a:noFill/>
          <a:ln w="0">
            <a:noFill/>
          </a:ln>
        </p:spPr>
      </p:pic>
      <p:sp>
        <p:nvSpPr>
          <p:cNvPr id="23"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24"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DFBBC00-32CD-459A-AAFD-B3C1595AB0D7}"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 name="PlaceHolder 1"/>
          <p:cNvSpPr>
            <a:spLocks noGrp="1"/>
          </p:cNvSpPr>
          <p:nvPr>
            <p:ph type="title"/>
          </p:nvPr>
        </p:nvSpPr>
        <p:spPr>
          <a:xfrm>
            <a:off x="6172200" y="228600"/>
            <a:ext cx="244800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Agenda</a:t>
            </a:r>
            <a:endParaRPr b="0" lang="en-US" sz="3300" strike="noStrike" u="none">
              <a:solidFill>
                <a:srgbClr val="2e75b6"/>
              </a:solidFill>
              <a:effectLst/>
              <a:uFillTx/>
              <a:latin typeface="Cambria"/>
            </a:endParaRPr>
          </a:p>
        </p:txBody>
      </p:sp>
      <p:sp>
        <p:nvSpPr>
          <p:cNvPr id="26" name=""/>
          <p:cNvSpPr txBox="1"/>
          <p:nvPr/>
        </p:nvSpPr>
        <p:spPr>
          <a:xfrm>
            <a:off x="680760" y="1600200"/>
            <a:ext cx="7396200" cy="4114800"/>
          </a:xfrm>
          <a:prstGeom prst="rect">
            <a:avLst/>
          </a:prstGeom>
          <a:noFill/>
          <a:ln w="0">
            <a:noFill/>
          </a:ln>
        </p:spPr>
        <p:txBody>
          <a:bodyPr anchor="t">
            <a:normAutofit/>
          </a:bodyPr>
          <a:p>
            <a:pPr marL="171360" indent="-171360">
              <a:lnSpc>
                <a:spcPct val="8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Creating a Risk Plan</a:t>
            </a:r>
            <a:endParaRPr b="0" lang="en-US" sz="2400" strike="noStrike" u="none">
              <a:solidFill>
                <a:srgbClr val="000000"/>
              </a:solidFill>
              <a:effectLst/>
              <a:uFillTx/>
              <a:latin typeface="Calibri"/>
            </a:endParaRPr>
          </a:p>
          <a:p>
            <a:pPr marL="171360" indent="-171360">
              <a:lnSpc>
                <a:spcPct val="8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Project Risk Maturity Model</a:t>
            </a:r>
            <a:endParaRPr b="0" lang="en-US" sz="2400" strike="noStrike" u="none">
              <a:solidFill>
                <a:srgbClr val="000000"/>
              </a:solidFill>
              <a:effectLst/>
              <a:uFillTx/>
              <a:latin typeface="Calibri"/>
            </a:endParaRPr>
          </a:p>
          <a:p>
            <a:pPr marL="171360" indent="-171360">
              <a:lnSpc>
                <a:spcPct val="8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Analyzing and Planning for Risk</a:t>
            </a:r>
            <a:endParaRPr b="0" lang="en-US" sz="2400" strike="noStrike" u="none">
              <a:solidFill>
                <a:srgbClr val="000000"/>
              </a:solidFill>
              <a:effectLst/>
              <a:uFillTx/>
              <a:latin typeface="Calibri"/>
            </a:endParaRPr>
          </a:p>
          <a:p>
            <a:pPr lvl="1" marL="514440" indent="-171360">
              <a:lnSpc>
                <a:spcPct val="8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SIPOC</a:t>
            </a:r>
            <a:endParaRPr b="0" lang="en-US" sz="2000" strike="noStrike" u="none">
              <a:solidFill>
                <a:srgbClr val="000000"/>
              </a:solidFill>
              <a:effectLst/>
              <a:uFillTx/>
              <a:latin typeface="Calibri"/>
            </a:endParaRPr>
          </a:p>
          <a:p>
            <a:pPr lvl="1" marL="514440" indent="-171360">
              <a:lnSpc>
                <a:spcPct val="8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Quantitative Risk Measurement</a:t>
            </a:r>
            <a:endParaRPr b="0" lang="en-US" sz="2000" strike="noStrike" u="none">
              <a:solidFill>
                <a:srgbClr val="000000"/>
              </a:solidFill>
              <a:effectLst/>
              <a:uFillTx/>
              <a:latin typeface="Calibri"/>
            </a:endParaRPr>
          </a:p>
          <a:p>
            <a:pPr lvl="1" marL="514440" indent="-171360">
              <a:lnSpc>
                <a:spcPct val="8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FEMA</a:t>
            </a:r>
            <a:endParaRPr b="0" lang="en-US" sz="2000" strike="noStrike" u="none">
              <a:solidFill>
                <a:srgbClr val="000000"/>
              </a:solidFill>
              <a:effectLst/>
              <a:uFillTx/>
              <a:latin typeface="Calibri"/>
            </a:endParaRPr>
          </a:p>
          <a:p>
            <a:pPr lvl="1" marL="514440" indent="-171360">
              <a:lnSpc>
                <a:spcPct val="8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Risk monitoring and control</a:t>
            </a:r>
            <a:endParaRPr b="0" lang="en-US" sz="2000" strike="noStrike" u="none">
              <a:solidFill>
                <a:srgbClr val="000000"/>
              </a:solidFill>
              <a:effectLst/>
              <a:uFillTx/>
              <a:latin typeface="Calibri"/>
            </a:endParaRPr>
          </a:p>
          <a:p>
            <a:pPr marL="171360" indent="-171360">
              <a:lnSpc>
                <a:spcPct val="8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Program Level Risk</a:t>
            </a:r>
            <a:endParaRPr b="0" lang="en-US" sz="2400" strike="noStrike" u="none">
              <a:solidFill>
                <a:srgbClr val="000000"/>
              </a:solidFill>
              <a:effectLst/>
              <a:uFillTx/>
              <a:latin typeface="Calibri"/>
            </a:endParaRPr>
          </a:p>
          <a:p>
            <a:pPr lvl="1" marL="514440" indent="-171360">
              <a:lnSpc>
                <a:spcPct val="8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Foreseeable risk and residual risk</a:t>
            </a:r>
            <a:endParaRPr b="0" lang="en-US" sz="2000" strike="noStrike" u="none">
              <a:solidFill>
                <a:srgbClr val="000000"/>
              </a:solidFill>
              <a:effectLst/>
              <a:uFillTx/>
              <a:latin typeface="Calibri"/>
            </a:endParaRPr>
          </a:p>
          <a:p>
            <a:pPr lvl="1" marL="514440" indent="-171360">
              <a:lnSpc>
                <a:spcPct val="8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Project learning</a:t>
            </a:r>
            <a:endParaRPr b="0" lang="en-US" sz="2000" strike="noStrike" u="none">
              <a:solidFill>
                <a:srgbClr val="000000"/>
              </a:solidFill>
              <a:effectLst/>
              <a:uFillTx/>
              <a:latin typeface="Calibri"/>
            </a:endParaRPr>
          </a:p>
          <a:p>
            <a:pPr marL="171360" indent="-171360">
              <a:lnSpc>
                <a:spcPct val="80000"/>
              </a:lnSpc>
              <a:spcBef>
                <a:spcPts val="825"/>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200" strike="noStrike" u="none">
                <a:solidFill>
                  <a:srgbClr val="000000"/>
                </a:solidFill>
                <a:effectLst/>
                <a:uFillTx/>
                <a:latin typeface="Calibri"/>
              </a:rPr>
              <a:t>Responding to Risk</a:t>
            </a:r>
            <a:endParaRPr b="0" lang="en-US" sz="2200" strike="noStrike" u="none">
              <a:solidFill>
                <a:srgbClr val="000000"/>
              </a:solidFill>
              <a:effectLst/>
              <a:uFillTx/>
              <a:latin typeface="Calibri"/>
            </a:endParaRPr>
          </a:p>
          <a:p>
            <a:pPr marL="171360" indent="-171360">
              <a:lnSpc>
                <a:spcPct val="80000"/>
              </a:lnSpc>
              <a:spcBef>
                <a:spcPts val="825"/>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200" strike="noStrike" u="none">
              <a:solidFill>
                <a:srgbClr val="000000"/>
              </a:solidFill>
              <a:effectLst/>
              <a:uFillTx/>
              <a:latin typeface="Calibri"/>
            </a:endParaRPr>
          </a:p>
        </p:txBody>
      </p:sp>
      <p:pic>
        <p:nvPicPr>
          <p:cNvPr id="27" name="Picture 5" descr=""/>
          <p:cNvPicPr/>
          <p:nvPr/>
        </p:nvPicPr>
        <p:blipFill>
          <a:blip r:embed="rId1"/>
          <a:stretch/>
        </p:blipFill>
        <p:spPr>
          <a:xfrm>
            <a:off x="762120" y="304920"/>
            <a:ext cx="952560" cy="952560"/>
          </a:xfrm>
          <a:prstGeom prst="rect">
            <a:avLst/>
          </a:prstGeom>
          <a:noFill/>
          <a:ln w="0">
            <a:noFill/>
          </a:ln>
        </p:spPr>
      </p:pic>
      <p:sp>
        <p:nvSpPr>
          <p:cNvPr id="28"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29"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1391BB6-1963-4E6B-9CFD-A54803F9FAD7}"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 name="Footer Placeholder 2"/>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91B381B7-84F1-454D-B381-52E075AE4167}"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31" name="Rectangle 4"/>
          <p:cNvSpPr/>
          <p:nvPr/>
        </p:nvSpPr>
        <p:spPr>
          <a:xfrm>
            <a:off x="2971800" y="228600"/>
            <a:ext cx="5486400" cy="1143000"/>
          </a:xfrm>
          <a:prstGeom prst="rect">
            <a:avLst/>
          </a:prstGeom>
          <a:noFill/>
          <a:ln w="0">
            <a:noFill/>
          </a:ln>
        </p:spPr>
        <p:style>
          <a:lnRef idx="0"/>
          <a:fillRef idx="0"/>
          <a:effectRef idx="0"/>
          <a:fontRef idx="minor"/>
        </p:style>
        <p:txBody>
          <a:bodyPr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trike="noStrike" u="none">
                <a:solidFill>
                  <a:srgbClr val="44546a"/>
                </a:solidFill>
                <a:effectLst/>
                <a:uFillTx/>
                <a:latin typeface="Times New Roman"/>
              </a:rPr>
              <a:t>Strategic PM Roadmap</a:t>
            </a:r>
            <a:endParaRPr b="0" lang="en-US" sz="4400" strike="noStrike" u="none">
              <a:solidFill>
                <a:srgbClr val="000000"/>
              </a:solidFill>
              <a:effectLst/>
              <a:uFillTx/>
              <a:latin typeface="Calibri"/>
            </a:endParaRPr>
          </a:p>
        </p:txBody>
      </p:sp>
      <p:grpSp>
        <p:nvGrpSpPr>
          <p:cNvPr id="32" name="Group 24"/>
          <p:cNvGrpSpPr/>
          <p:nvPr/>
        </p:nvGrpSpPr>
        <p:grpSpPr>
          <a:xfrm>
            <a:off x="685800" y="1447920"/>
            <a:ext cx="7848720" cy="5952240"/>
            <a:chOff x="685800" y="1447920"/>
            <a:chExt cx="7848720" cy="5952240"/>
          </a:xfrm>
        </p:grpSpPr>
        <p:sp>
          <p:nvSpPr>
            <p:cNvPr id="33" name="Text Box 5"/>
            <p:cNvSpPr/>
            <p:nvPr/>
          </p:nvSpPr>
          <p:spPr>
            <a:xfrm>
              <a:off x="2819520" y="1447920"/>
              <a:ext cx="3657600" cy="459720"/>
            </a:xfrm>
            <a:prstGeom prst="rect">
              <a:avLst/>
            </a:prstGeom>
            <a:solidFill>
              <a:srgbClr val="ccffcc"/>
            </a:solidFill>
            <a:ln w="38160">
              <a:solidFill>
                <a:srgbClr val="00ff00"/>
              </a:solidFill>
              <a:miter/>
            </a:ln>
          </p:spPr>
          <p:style>
            <a:lnRef idx="0"/>
            <a:fillRef idx="0"/>
            <a:effectRef idx="0"/>
            <a:fontRef idx="minor"/>
          </p:style>
          <p:txBody>
            <a:bodyPr lIns="90000" rIns="90000" tIns="46800" bIns="46800" anchor="t">
              <a:spAutoFit/>
            </a:bodyPr>
            <a:p>
              <a:pPr algn="ctr">
                <a:lnSpc>
                  <a:spcPct val="100000"/>
                </a:lnSpc>
                <a:spcBef>
                  <a:spcPts val="150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trike="noStrike" u="none">
                  <a:solidFill>
                    <a:srgbClr val="000000"/>
                  </a:solidFill>
                  <a:effectLst/>
                  <a:uFillTx/>
                  <a:latin typeface="Comic Sans MS"/>
                </a:rPr>
                <a:t>Effective Management</a:t>
              </a:r>
              <a:endParaRPr b="0" lang="en-US" sz="2400" strike="noStrike" u="none">
                <a:solidFill>
                  <a:srgbClr val="000000"/>
                </a:solidFill>
                <a:effectLst/>
                <a:uFillTx/>
                <a:latin typeface="Calibri"/>
              </a:endParaRPr>
            </a:p>
          </p:txBody>
        </p:sp>
        <p:sp>
          <p:nvSpPr>
            <p:cNvPr id="34" name="Text Box 6"/>
            <p:cNvSpPr/>
            <p:nvPr/>
          </p:nvSpPr>
          <p:spPr>
            <a:xfrm>
              <a:off x="1447920" y="2286000"/>
              <a:ext cx="1523880" cy="368280"/>
            </a:xfrm>
            <a:prstGeom prst="rect">
              <a:avLst/>
            </a:prstGeom>
            <a:solidFill>
              <a:srgbClr val="ccffff"/>
            </a:solidFill>
            <a:ln w="38160">
              <a:solidFill>
                <a:srgbClr val="ed7d31"/>
              </a:solidFill>
              <a:miter/>
            </a:ln>
          </p:spPr>
          <p:style>
            <a:lnRef idx="0"/>
            <a:fillRef idx="0"/>
            <a:effectRef idx="0"/>
            <a:fontRef idx="minor"/>
          </p:style>
          <p:txBody>
            <a:bodyPr lIns="90000" rIns="90000" tIns="46800" bIns="46800" anchor="t">
              <a:spAutoFit/>
            </a:bodyPr>
            <a:p>
              <a:pPr algn="ctr">
                <a:lnSpc>
                  <a:spcPct val="100000"/>
                </a:lnSpc>
                <a:spcBef>
                  <a:spcPts val="1125"/>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Processes</a:t>
              </a:r>
              <a:endParaRPr b="0" lang="en-US" sz="1800" strike="noStrike" u="none">
                <a:solidFill>
                  <a:srgbClr val="000000"/>
                </a:solidFill>
                <a:effectLst/>
                <a:uFillTx/>
                <a:latin typeface="Calibri"/>
              </a:endParaRPr>
            </a:p>
          </p:txBody>
        </p:sp>
        <p:sp>
          <p:nvSpPr>
            <p:cNvPr id="35" name="Text Box 7"/>
            <p:cNvSpPr/>
            <p:nvPr/>
          </p:nvSpPr>
          <p:spPr>
            <a:xfrm>
              <a:off x="2971800" y="2362320"/>
              <a:ext cx="1523880" cy="368280"/>
            </a:xfrm>
            <a:prstGeom prst="rect">
              <a:avLst/>
            </a:prstGeom>
            <a:solidFill>
              <a:srgbClr val="ccffff"/>
            </a:solidFill>
            <a:ln w="38160">
              <a:solidFill>
                <a:srgbClr val="ed7d31"/>
              </a:solidFill>
              <a:miter/>
            </a:ln>
          </p:spPr>
          <p:style>
            <a:lnRef idx="0"/>
            <a:fillRef idx="0"/>
            <a:effectRef idx="0"/>
            <a:fontRef idx="minor"/>
          </p:style>
          <p:txBody>
            <a:bodyPr lIns="90000" rIns="90000" tIns="46800" bIns="46800" anchor="t">
              <a:spAutoFit/>
            </a:bodyPr>
            <a:p>
              <a:pPr algn="ctr">
                <a:lnSpc>
                  <a:spcPct val="100000"/>
                </a:lnSpc>
                <a:spcBef>
                  <a:spcPts val="1125"/>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Portfolios</a:t>
              </a:r>
              <a:endParaRPr b="0" lang="en-US" sz="1800" strike="noStrike" u="none">
                <a:solidFill>
                  <a:srgbClr val="000000"/>
                </a:solidFill>
                <a:effectLst/>
                <a:uFillTx/>
                <a:latin typeface="Calibri"/>
              </a:endParaRPr>
            </a:p>
          </p:txBody>
        </p:sp>
        <p:sp>
          <p:nvSpPr>
            <p:cNvPr id="36" name="Text Box 8"/>
            <p:cNvSpPr/>
            <p:nvPr/>
          </p:nvSpPr>
          <p:spPr>
            <a:xfrm>
              <a:off x="4495680" y="2438280"/>
              <a:ext cx="1524240" cy="368280"/>
            </a:xfrm>
            <a:prstGeom prst="rect">
              <a:avLst/>
            </a:prstGeom>
            <a:solidFill>
              <a:srgbClr val="ccffff"/>
            </a:solidFill>
            <a:ln w="38160">
              <a:solidFill>
                <a:srgbClr val="ed7d31"/>
              </a:solidFill>
              <a:miter/>
            </a:ln>
          </p:spPr>
          <p:style>
            <a:lnRef idx="0"/>
            <a:fillRef idx="0"/>
            <a:effectRef idx="0"/>
            <a:fontRef idx="minor"/>
          </p:style>
          <p:txBody>
            <a:bodyPr lIns="90000" rIns="90000" tIns="46800" bIns="46800" anchor="t">
              <a:spAutoFit/>
            </a:bodyPr>
            <a:p>
              <a:pPr algn="ctr">
                <a:lnSpc>
                  <a:spcPct val="100000"/>
                </a:lnSpc>
                <a:spcBef>
                  <a:spcPts val="1125"/>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Programs</a:t>
              </a:r>
              <a:endParaRPr b="0" lang="en-US" sz="1800" strike="noStrike" u="none">
                <a:solidFill>
                  <a:srgbClr val="000000"/>
                </a:solidFill>
                <a:effectLst/>
                <a:uFillTx/>
                <a:latin typeface="Calibri"/>
              </a:endParaRPr>
            </a:p>
          </p:txBody>
        </p:sp>
        <p:sp>
          <p:nvSpPr>
            <p:cNvPr id="37" name="Text Box 9"/>
            <p:cNvSpPr/>
            <p:nvPr/>
          </p:nvSpPr>
          <p:spPr>
            <a:xfrm>
              <a:off x="6019920" y="2514600"/>
              <a:ext cx="1523880" cy="368280"/>
            </a:xfrm>
            <a:prstGeom prst="rect">
              <a:avLst/>
            </a:prstGeom>
            <a:solidFill>
              <a:srgbClr val="ccffff"/>
            </a:solidFill>
            <a:ln w="38160">
              <a:solidFill>
                <a:srgbClr val="ed7d31"/>
              </a:solidFill>
              <a:miter/>
            </a:ln>
          </p:spPr>
          <p:style>
            <a:lnRef idx="0"/>
            <a:fillRef idx="0"/>
            <a:effectRef idx="0"/>
            <a:fontRef idx="minor"/>
          </p:style>
          <p:txBody>
            <a:bodyPr lIns="90000" rIns="90000" tIns="46800" bIns="46800" anchor="t">
              <a:spAutoFit/>
            </a:bodyPr>
            <a:p>
              <a:pPr algn="ctr">
                <a:lnSpc>
                  <a:spcPct val="100000"/>
                </a:lnSpc>
                <a:spcBef>
                  <a:spcPts val="1125"/>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Projects</a:t>
              </a:r>
              <a:endParaRPr b="0" lang="en-US" sz="1800" strike="noStrike" u="none">
                <a:solidFill>
                  <a:srgbClr val="000000"/>
                </a:solidFill>
                <a:effectLst/>
                <a:uFillTx/>
                <a:latin typeface="Calibri"/>
              </a:endParaRPr>
            </a:p>
          </p:txBody>
        </p:sp>
        <p:sp>
          <p:nvSpPr>
            <p:cNvPr id="38" name="Text Box 10"/>
            <p:cNvSpPr/>
            <p:nvPr/>
          </p:nvSpPr>
          <p:spPr>
            <a:xfrm>
              <a:off x="3048120" y="3124080"/>
              <a:ext cx="3047760" cy="398880"/>
            </a:xfrm>
            <a:prstGeom prst="rect">
              <a:avLst/>
            </a:prstGeom>
            <a:solidFill>
              <a:srgbClr val="ccffcc"/>
            </a:solidFill>
            <a:ln w="38160">
              <a:solidFill>
                <a:srgbClr val="00ff00"/>
              </a:solidFill>
              <a:miter/>
            </a:ln>
          </p:spPr>
          <p:style>
            <a:lnRef idx="0"/>
            <a:fillRef idx="0"/>
            <a:effectRef idx="0"/>
            <a:fontRef idx="minor"/>
          </p:style>
          <p:txBody>
            <a:bodyPr lIns="90000" rIns="90000" tIns="46800" bIns="46800" anchor="t">
              <a:spAutoFit/>
            </a:bodyPr>
            <a:p>
              <a:pPr algn="ctr">
                <a:lnSpc>
                  <a:spcPct val="100000"/>
                </a:lnSpc>
                <a:spcBef>
                  <a:spcPts val="125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trike="noStrike" u="none">
                  <a:solidFill>
                    <a:srgbClr val="000000"/>
                  </a:solidFill>
                  <a:effectLst/>
                  <a:uFillTx/>
                  <a:latin typeface="Comic Sans MS"/>
                </a:rPr>
                <a:t>Measure Results</a:t>
              </a:r>
              <a:endParaRPr b="0" lang="en-US" sz="2000" strike="noStrike" u="none">
                <a:solidFill>
                  <a:srgbClr val="000000"/>
                </a:solidFill>
                <a:effectLst/>
                <a:uFillTx/>
                <a:latin typeface="Calibri"/>
              </a:endParaRPr>
            </a:p>
          </p:txBody>
        </p:sp>
        <p:sp>
          <p:nvSpPr>
            <p:cNvPr id="39" name="Text Box 11"/>
            <p:cNvSpPr/>
            <p:nvPr/>
          </p:nvSpPr>
          <p:spPr>
            <a:xfrm>
              <a:off x="3048120" y="3657600"/>
              <a:ext cx="3047760" cy="398880"/>
            </a:xfrm>
            <a:prstGeom prst="rect">
              <a:avLst/>
            </a:prstGeom>
            <a:solidFill>
              <a:srgbClr val="ccffcc"/>
            </a:solidFill>
            <a:ln w="38160">
              <a:solidFill>
                <a:srgbClr val="00ff00"/>
              </a:solidFill>
              <a:miter/>
            </a:ln>
          </p:spPr>
          <p:style>
            <a:lnRef idx="0"/>
            <a:fillRef idx="0"/>
            <a:effectRef idx="0"/>
            <a:fontRef idx="minor"/>
          </p:style>
          <p:txBody>
            <a:bodyPr lIns="90000" rIns="90000" tIns="46800" bIns="46800" anchor="t">
              <a:spAutoFit/>
            </a:bodyPr>
            <a:p>
              <a:pPr algn="ctr">
                <a:lnSpc>
                  <a:spcPct val="100000"/>
                </a:lnSpc>
                <a:spcBef>
                  <a:spcPts val="1250"/>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000" strike="noStrike" u="none">
                  <a:solidFill>
                    <a:srgbClr val="000000"/>
                  </a:solidFill>
                  <a:effectLst/>
                  <a:uFillTx/>
                  <a:latin typeface="Comic Sans MS"/>
                </a:rPr>
                <a:t>Baselines</a:t>
              </a:r>
              <a:endParaRPr b="0" lang="en-US" sz="2000" strike="noStrike" u="none">
                <a:solidFill>
                  <a:srgbClr val="000000"/>
                </a:solidFill>
                <a:effectLst/>
                <a:uFillTx/>
                <a:latin typeface="Calibri"/>
              </a:endParaRPr>
            </a:p>
          </p:txBody>
        </p:sp>
        <p:sp>
          <p:nvSpPr>
            <p:cNvPr id="40" name="Text Box 12"/>
            <p:cNvSpPr/>
            <p:nvPr/>
          </p:nvSpPr>
          <p:spPr>
            <a:xfrm>
              <a:off x="2286000" y="4389480"/>
              <a:ext cx="1752480" cy="2871720"/>
            </a:xfrm>
            <a:prstGeom prst="rect">
              <a:avLst/>
            </a:prstGeom>
            <a:solidFill>
              <a:srgbClr val="ccffff"/>
            </a:solidFill>
            <a:ln w="38160">
              <a:solidFill>
                <a:srgbClr val="ed7d31"/>
              </a:solidFill>
              <a:miter/>
            </a:ln>
          </p:spPr>
          <p:style>
            <a:lnRef idx="0"/>
            <a:fillRef idx="0"/>
            <a:effectRef idx="0"/>
            <a:fontRef idx="minor"/>
          </p:style>
          <p:txBody>
            <a:bodyPr lIns="90000" rIns="90000" tIns="46800" bIns="46800" anchor="t">
              <a:spAutoFit/>
            </a:bodyPr>
            <a:p>
              <a:pPr algn="ctr">
                <a:lnSpc>
                  <a:spcPct val="100000"/>
                </a:lnSpc>
                <a:spcBef>
                  <a:spcPts val="1125"/>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1800" strike="noStrike" u="none">
                  <a:solidFill>
                    <a:srgbClr val="000000"/>
                  </a:solidFill>
                  <a:effectLst/>
                  <a:uFillTx/>
                  <a:latin typeface="Comic Sans MS"/>
                </a:rPr>
                <a:t>Inputs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Management</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Clients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Customers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Employees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Stakeholders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1" name="Text Box 13"/>
            <p:cNvSpPr/>
            <p:nvPr/>
          </p:nvSpPr>
          <p:spPr>
            <a:xfrm>
              <a:off x="5334120" y="4389480"/>
              <a:ext cx="1981080" cy="3010680"/>
            </a:xfrm>
            <a:prstGeom prst="rect">
              <a:avLst/>
            </a:prstGeom>
            <a:solidFill>
              <a:srgbClr val="ccffff"/>
            </a:solidFill>
            <a:ln w="38160">
              <a:solidFill>
                <a:srgbClr val="ed7d31"/>
              </a:solidFill>
              <a:miter/>
            </a:ln>
          </p:spPr>
          <p:style>
            <a:lnRef idx="0"/>
            <a:fillRef idx="0"/>
            <a:effectRef idx="0"/>
            <a:fontRef idx="minor"/>
          </p:style>
          <p:txBody>
            <a:bodyPr lIns="90000" rIns="90000" tIns="46800" bIns="46800" anchor="t">
              <a:spAutoFit/>
            </a:bodyPr>
            <a:p>
              <a:pPr algn="ctr">
                <a:lnSpc>
                  <a:spcPct val="100000"/>
                </a:lnSpc>
                <a:spcBef>
                  <a:spcPts val="1125"/>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1800" strike="noStrike" u="none">
                  <a:solidFill>
                    <a:srgbClr val="000000"/>
                  </a:solidFill>
                  <a:effectLst/>
                  <a:uFillTx/>
                  <a:latin typeface="Comic Sans MS"/>
                </a:rPr>
                <a:t>Measurement</a:t>
              </a:r>
              <a:endParaRPr b="0" lang="en-US" sz="1800" strike="noStrike" u="none">
                <a:solidFill>
                  <a:srgbClr val="000000"/>
                </a:solidFill>
                <a:effectLst/>
                <a:uFillTx/>
                <a:latin typeface="Calibri"/>
              </a:endParaRPr>
            </a:p>
            <a:p>
              <a:pPr>
                <a:lnSpc>
                  <a:spcPct val="100000"/>
                </a:lnSpc>
                <a:spcBef>
                  <a:spcPts val="1500"/>
                </a:spcBef>
                <a:buClr>
                  <a:srgbClr val="ed7d31"/>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2400" strike="noStrike" u="none">
                  <a:solidFill>
                    <a:srgbClr val="ed7d31"/>
                  </a:solidFill>
                  <a:effectLst/>
                  <a:uFillTx/>
                  <a:latin typeface="Comic Sans MS"/>
                </a:rPr>
                <a:t>Risks</a:t>
              </a:r>
              <a:endParaRPr b="0" lang="en-US" sz="24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KPIs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Metrics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Measurements</a:t>
              </a:r>
              <a:endParaRPr b="0" lang="en-US" sz="1800" strike="noStrike" u="none">
                <a:solidFill>
                  <a:srgbClr val="000000"/>
                </a:solidFill>
                <a:effectLst/>
                <a:uFillTx/>
                <a:latin typeface="Calibri"/>
              </a:endParaRPr>
            </a:p>
            <a:p>
              <a:pPr>
                <a:lnSpc>
                  <a:spcPct val="100000"/>
                </a:lnSpc>
                <a:spcBef>
                  <a:spcPts val="1125"/>
                </a:spcBef>
                <a:buClr>
                  <a:srgbClr val="000000"/>
                </a:buClr>
                <a:buFont typeface="Comic Sans MS"/>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Comic Sans MS"/>
                </a:rPr>
                <a:t>Estimates</a:t>
              </a:r>
              <a:endParaRPr b="0" lang="en-US" sz="1800" strike="noStrike" u="none">
                <a:solidFill>
                  <a:srgbClr val="000000"/>
                </a:solidFill>
                <a:effectLst/>
                <a:uFillTx/>
                <a:latin typeface="Calibri"/>
              </a:endParaRPr>
            </a:p>
            <a:p>
              <a:pPr>
                <a:lnSpc>
                  <a:spcPct val="100000"/>
                </a:lnSpc>
                <a:spcBef>
                  <a:spcPts val="1125"/>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2" name="AutoShape 15"/>
            <p:cNvSpPr/>
            <p:nvPr/>
          </p:nvSpPr>
          <p:spPr>
            <a:xfrm>
              <a:off x="4114800" y="5334120"/>
              <a:ext cx="1143000" cy="609480"/>
            </a:xfrm>
            <a:prstGeom prst="leftRightArrow">
              <a:avLst>
                <a:gd name="adj1" fmla="val 50000"/>
                <a:gd name="adj2" fmla="val 37334"/>
              </a:avLst>
            </a:prstGeom>
            <a:solidFill>
              <a:srgbClr val="00ff00"/>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Consensus</a:t>
              </a:r>
              <a:endParaRPr b="0" lang="en-US" sz="1800" strike="noStrike" u="none">
                <a:solidFill>
                  <a:srgbClr val="000000"/>
                </a:solidFill>
                <a:effectLst/>
                <a:uFillTx/>
                <a:latin typeface="Calibri"/>
              </a:endParaRPr>
            </a:p>
          </p:txBody>
        </p:sp>
        <p:sp>
          <p:nvSpPr>
            <p:cNvPr id="43" name="AutoShape 17"/>
            <p:cNvSpPr/>
            <p:nvPr/>
          </p:nvSpPr>
          <p:spPr>
            <a:xfrm>
              <a:off x="7696080" y="2666880"/>
              <a:ext cx="838440" cy="3429000"/>
            </a:xfrm>
            <a:custGeom>
              <a:avLst/>
              <a:gdLst>
                <a:gd name="textAreaLeft" fmla="*/ 112320 w 838440"/>
                <a:gd name="textAreaRight" fmla="*/ 726120 w 838440"/>
                <a:gd name="textAreaTop" fmla="*/ 600120 h 3429000"/>
                <a:gd name="textAreaBottom" fmla="*/ 2486160 h 3429000"/>
                <a:gd name="GluePoint1X" fmla="*/ 0 w 21600"/>
                <a:gd name="GluePoint1Y" fmla="*/ 15 h 21600"/>
                <a:gd name="GluePoint2X" fmla="*/ 2 w 21600"/>
                <a:gd name="GluePoint2Y" fmla="*/ 11 h 21600"/>
                <a:gd name="GluePoint3X" fmla="*/ 0 w 21600"/>
                <a:gd name="GluePoint3Y" fmla="*/ 8 h 21600"/>
                <a:gd name="GluePoint4X" fmla="*/ 2 w 21600"/>
                <a:gd name="GluePoint4Y" fmla="*/ 13 h 21600"/>
                <a:gd name="GluePoint5X" fmla="*/ 21 w 21600"/>
                <a:gd name="GluePoint5Y" fmla="*/ 16 h 2160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1600" h="21600">
                  <a:moveTo>
                    <a:pt x="0" y="0"/>
                  </a:moveTo>
                  <a:arcTo wR="21600" hR="7560" stAng="-5400000" swAng="5400000"/>
                  <a:lnTo>
                    <a:pt x="21600" y="11880"/>
                  </a:lnTo>
                  <a:arcTo wR="21600" hR="7560" stAng="0" swAng="2682637"/>
                  <a:lnTo>
                    <a:pt x="7200" y="21168"/>
                  </a:lnTo>
                  <a:lnTo>
                    <a:pt x="0" y="17280"/>
                  </a:lnTo>
                  <a:lnTo>
                    <a:pt x="7200" y="12528"/>
                  </a:lnTo>
                  <a:lnTo>
                    <a:pt x="7200" y="14688"/>
                  </a:lnTo>
                  <a:arcTo wR="21600" hR="7560" stAng="2682637" swAng="-2325203"/>
                  <a:lnTo>
                    <a:pt x="20700" y="9720"/>
                  </a:lnTo>
                  <a:arcTo wR="21600" hR="7560" stAng="-357435" swAng="-5042565"/>
                  <a:close/>
                </a:path>
                <a:path fill="darkenLess" w="21600" h="21600">
                  <a:moveTo>
                    <a:pt x="0" y="0"/>
                  </a:moveTo>
                  <a:arcTo wR="21600" hR="7560" stAng="-5400000" swAng="5400000"/>
                  <a:lnTo>
                    <a:pt x="21600" y="11880"/>
                  </a:lnTo>
                  <a:arcTo wR="21600" hR="7560" stAng="0" swAng="-357435"/>
                  <a:lnTo>
                    <a:pt x="20700" y="9720"/>
                  </a:lnTo>
                  <a:arcTo wR="21600" hR="7560" stAng="-357435" swAng="-5042565"/>
                  <a:close/>
                </a:path>
              </a:pathLst>
            </a:custGeom>
            <a:solidFill>
              <a:srgbClr val="3366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4" name="AutoShape 18"/>
            <p:cNvSpPr/>
            <p:nvPr/>
          </p:nvSpPr>
          <p:spPr>
            <a:xfrm>
              <a:off x="685800" y="2666880"/>
              <a:ext cx="838080" cy="3581640"/>
            </a:xfrm>
            <a:custGeom>
              <a:avLst/>
              <a:gdLst>
                <a:gd name="textAreaLeft" fmla="*/ 112320 w 838080"/>
                <a:gd name="textAreaRight" fmla="*/ 725760 w 838080"/>
                <a:gd name="textAreaTop" fmla="*/ 626760 h 3581640"/>
                <a:gd name="textAreaBottom" fmla="*/ 2596680 h 3581640"/>
                <a:gd name="GluePoint1X" fmla="*/ 0 w 21600"/>
                <a:gd name="GluePoint1Y" fmla="*/ 17 h 21600"/>
                <a:gd name="GluePoint2X" fmla="*/ 2 w 21600"/>
                <a:gd name="GluePoint2Y" fmla="*/ 14 h 21600"/>
                <a:gd name="GluePoint3X" fmla="*/ 22 w 21600"/>
                <a:gd name="GluePoint3Y" fmla="*/ 8 h 21600"/>
                <a:gd name="GluePoint4X" fmla="*/ 2 w 21600"/>
                <a:gd name="GluePoint4Y" fmla="*/ 12 h 21600"/>
                <a:gd name="GluePoint5X" fmla="*/ 22 w 21600"/>
                <a:gd name="GluePoint5Y" fmla="*/ 16 h 2160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1600" h="21600">
                  <a:moveTo>
                    <a:pt x="21600" y="0"/>
                  </a:moveTo>
                  <a:arcTo wR="21600" hR="7560" stAng="-5400000" swAng="-5400000"/>
                  <a:lnTo>
                    <a:pt x="0" y="11880"/>
                  </a:lnTo>
                  <a:arcTo wR="21600" hR="7560" stAng="10800000" swAng="-2682637"/>
                  <a:lnTo>
                    <a:pt x="14400" y="21168"/>
                  </a:lnTo>
                  <a:lnTo>
                    <a:pt x="21600" y="17280"/>
                  </a:lnTo>
                  <a:lnTo>
                    <a:pt x="14400" y="12528"/>
                  </a:lnTo>
                  <a:lnTo>
                    <a:pt x="14400" y="14688"/>
                  </a:lnTo>
                  <a:arcTo wR="21600" hR="7560" stAng="8117363" swAng="2325203"/>
                  <a:lnTo>
                    <a:pt x="900" y="9720"/>
                  </a:lnTo>
                  <a:arcTo wR="21600" hR="7560" stAng="-10442565" swAng="5042565"/>
                  <a:close/>
                </a:path>
                <a:path fill="darkenLess" w="21600" h="21600">
                  <a:moveTo>
                    <a:pt x="21600" y="0"/>
                  </a:moveTo>
                  <a:arcTo wR="21600" hR="7560" stAng="-5400000" swAng="-5400000"/>
                  <a:lnTo>
                    <a:pt x="0" y="7560"/>
                  </a:lnTo>
                  <a:arcTo wR="21600" hR="7560" stAng="10800000" swAng="-357435"/>
                  <a:lnTo>
                    <a:pt x="900" y="9720"/>
                  </a:lnTo>
                  <a:arcTo wR="21600" hR="7560" stAng="-10442565" swAng="5042565"/>
                  <a:close/>
                </a:path>
              </a:pathLst>
            </a:custGeom>
            <a:solidFill>
              <a:srgbClr val="3366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5" name="AutoShape 19"/>
            <p:cNvSpPr/>
            <p:nvPr/>
          </p:nvSpPr>
          <p:spPr>
            <a:xfrm>
              <a:off x="4495680" y="4191120"/>
              <a:ext cx="381240" cy="1143000"/>
            </a:xfrm>
            <a:prstGeom prst="upArrow">
              <a:avLst>
                <a:gd name="adj1" fmla="val 50000"/>
                <a:gd name="adj2" fmla="val 74953"/>
              </a:avLst>
            </a:prstGeom>
            <a:solidFill>
              <a:srgbClr val="00ff00"/>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6" name="AutoShape 20"/>
            <p:cNvSpPr/>
            <p:nvPr/>
          </p:nvSpPr>
          <p:spPr>
            <a:xfrm>
              <a:off x="4419720" y="1981080"/>
              <a:ext cx="457200" cy="304920"/>
            </a:xfrm>
            <a:prstGeom prst="upArrow">
              <a:avLst>
                <a:gd name="adj1" fmla="val 50000"/>
                <a:gd name="adj2" fmla="val 25000"/>
              </a:avLst>
            </a:prstGeom>
            <a:solidFill>
              <a:srgbClr val="339966"/>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7" name="Text Box 21"/>
            <p:cNvSpPr/>
            <p:nvPr/>
          </p:nvSpPr>
          <p:spPr>
            <a:xfrm>
              <a:off x="6400800" y="3429000"/>
              <a:ext cx="762120" cy="337680"/>
            </a:xfrm>
            <a:prstGeom prst="rect">
              <a:avLst/>
            </a:prstGeom>
            <a:noFill/>
            <a:ln w="0">
              <a:noFill/>
            </a:ln>
          </p:spPr>
          <p:style>
            <a:lnRef idx="0"/>
            <a:fillRef idx="0"/>
            <a:effectRef idx="0"/>
            <a:fontRef idx="minor"/>
          </p:style>
          <p:txBody>
            <a:bodyPr lIns="90000" rIns="90000" tIns="46800" bIns="46800" anchor="t">
              <a:spAutoFit/>
            </a:bodyPr>
            <a:p>
              <a:pPr algn="ctr">
                <a:lnSpc>
                  <a:spcPct val="100000"/>
                </a:lnSpc>
                <a:spcBef>
                  <a:spcPts val="10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600" strike="noStrike" u="none">
                  <a:solidFill>
                    <a:srgbClr val="000000"/>
                  </a:solidFill>
                  <a:effectLst/>
                  <a:uFillTx/>
                  <a:latin typeface="Comic Sans MS"/>
                </a:rPr>
                <a:t>Pilots</a:t>
              </a:r>
              <a:endParaRPr b="0" lang="en-US" sz="1600" strike="noStrike" u="none">
                <a:solidFill>
                  <a:srgbClr val="000000"/>
                </a:solidFill>
                <a:effectLst/>
                <a:uFillTx/>
                <a:latin typeface="Calibri"/>
              </a:endParaRPr>
            </a:p>
          </p:txBody>
        </p:sp>
        <p:sp>
          <p:nvSpPr>
            <p:cNvPr id="48" name="Text Box 22"/>
            <p:cNvSpPr/>
            <p:nvPr/>
          </p:nvSpPr>
          <p:spPr>
            <a:xfrm>
              <a:off x="1600200" y="2971800"/>
              <a:ext cx="1219320" cy="581400"/>
            </a:xfrm>
            <a:prstGeom prst="rect">
              <a:avLst/>
            </a:prstGeom>
            <a:noFill/>
            <a:ln w="0">
              <a:noFill/>
            </a:ln>
          </p:spPr>
          <p:style>
            <a:lnRef idx="0"/>
            <a:fillRef idx="0"/>
            <a:effectRef idx="0"/>
            <a:fontRef idx="minor"/>
          </p:style>
          <p:txBody>
            <a:bodyPr lIns="90000" rIns="90000" tIns="46800" bIns="46800" anchor="t">
              <a:spAutoFit/>
            </a:bodyPr>
            <a:p>
              <a:pPr algn="ctr">
                <a:lnSpc>
                  <a:spcPct val="100000"/>
                </a:lnSpc>
                <a:spcBef>
                  <a:spcPts val="1001"/>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600" strike="noStrike" u="none">
                  <a:solidFill>
                    <a:srgbClr val="000000"/>
                  </a:solidFill>
                  <a:effectLst/>
                  <a:uFillTx/>
                  <a:latin typeface="Comic Sans MS"/>
                </a:rPr>
                <a:t>Defined Methods</a:t>
              </a:r>
              <a:endParaRPr b="0" lang="en-US" sz="1600" strike="noStrike" u="none">
                <a:solidFill>
                  <a:srgbClr val="000000"/>
                </a:solidFill>
                <a:effectLst/>
                <a:uFillTx/>
                <a:latin typeface="Calibri"/>
              </a:endParaRPr>
            </a:p>
          </p:txBody>
        </p:sp>
        <p:sp>
          <p:nvSpPr>
            <p:cNvPr id="49" name="Freeform 23"/>
            <p:cNvSpPr/>
            <p:nvPr/>
          </p:nvSpPr>
          <p:spPr>
            <a:xfrm>
              <a:off x="2133720" y="2819520"/>
              <a:ext cx="914400" cy="901440"/>
            </a:xfrm>
            <a:custGeom>
              <a:avLst/>
              <a:gdLst>
                <a:gd name="textAreaLeft" fmla="*/ 0 w 914400"/>
                <a:gd name="textAreaRight" fmla="*/ 914760 w 914400"/>
                <a:gd name="textAreaTop" fmla="*/ 0 h 901440"/>
                <a:gd name="textAreaBottom" fmla="*/ 901800 h 901440"/>
                <a:gd name="GluePoint1X" fmla="*/ 73413455 w 688"/>
                <a:gd name="GluePoint1Y" fmla="*/ 459741221 h 616"/>
                <a:gd name="GluePoint2X" fmla="*/ 73413455 w 688"/>
                <a:gd name="GluePoint2Y" fmla="*/ 459741221 h 616"/>
                <a:gd name="GluePoint3X" fmla="*/ 73413455 w 688"/>
                <a:gd name="GluePoint3Y" fmla="*/ 0 h 616"/>
              </a:gdLst>
              <a:ahLst/>
              <a:cxnLst>
                <a:cxn ang="0">
                  <a:pos x="GluePoint1X" y="GluePoint1Y"/>
                </a:cxn>
                <a:cxn ang="0">
                  <a:pos x="GluePoint2X" y="GluePoint2Y"/>
                </a:cxn>
                <a:cxn ang="0">
                  <a:pos x="GluePoint3X" y="GluePoint3Y"/>
                </a:cxn>
              </a:cxnLst>
              <a:rect l="textAreaLeft" t="textAreaTop" r="textAreaRight" b="textAreaBottom"/>
              <a:pathLst>
                <a:path w="688" h="616">
                  <a:moveTo>
                    <a:pt x="688" y="528"/>
                  </a:moveTo>
                  <a:cubicBezTo>
                    <a:pt x="456" y="572"/>
                    <a:pt x="224" y="616"/>
                    <a:pt x="112" y="528"/>
                  </a:cubicBezTo>
                  <a:cubicBezTo>
                    <a:pt x="0" y="440"/>
                    <a:pt x="24" y="72"/>
                    <a:pt x="16" y="0"/>
                  </a:cubicBezTo>
                </a:path>
              </a:pathLst>
            </a:custGeom>
            <a:noFill/>
            <a:ln w="9360">
              <a:solidFill>
                <a:srgbClr val="000000"/>
              </a:solidFill>
              <a:round/>
              <a:tailEnd len="lg" type="stealth" w="lg"/>
            </a:ln>
          </p:spPr>
          <p:style>
            <a:lnRef idx="0"/>
            <a:fillRef idx="0"/>
            <a:effectRef idx="0"/>
            <a:fontRef idx="minor"/>
          </p:style>
          <p:txBody>
            <a:bodyPr wrap="none" lIns="90000" rIns="90000" tIns="46800" bIns="46800" anchor="t">
              <a:noAutofit/>
            </a:bodyPr>
            <a:p>
              <a:endParaRPr b="0" lang="en-US" sz="1800" strike="noStrike" u="none">
                <a:solidFill>
                  <a:srgbClr val="000000"/>
                </a:solidFill>
                <a:effectLst/>
                <a:uFillTx/>
                <a:latin typeface="Calibri"/>
              </a:endParaRPr>
            </a:p>
          </p:txBody>
        </p:sp>
        <p:sp>
          <p:nvSpPr>
            <p:cNvPr id="50" name="Freeform 26"/>
            <p:cNvSpPr/>
            <p:nvPr/>
          </p:nvSpPr>
          <p:spPr>
            <a:xfrm>
              <a:off x="6172200" y="3124080"/>
              <a:ext cx="685800" cy="1219320"/>
            </a:xfrm>
            <a:custGeom>
              <a:avLst/>
              <a:gdLst>
                <a:gd name="textAreaLeft" fmla="*/ 0 w 685800"/>
                <a:gd name="textAreaRight" fmla="*/ 686160 w 685800"/>
                <a:gd name="textAreaTop" fmla="*/ 0 h 1219320"/>
                <a:gd name="textAreaBottom" fmla="*/ 1219680 h 1219320"/>
                <a:gd name="GluePoint1X" fmla="*/ 0 w 1536"/>
                <a:gd name="GluePoint1Y" fmla="*/ 82014365 h 912"/>
                <a:gd name="GluePoint2X" fmla="*/ 0 w 1536"/>
                <a:gd name="GluePoint2Y" fmla="*/ 82014365 h 912"/>
                <a:gd name="GluePoint3X" fmla="*/ 0 w 1536"/>
                <a:gd name="GluePoint3Y" fmla="*/ 82014365 h 912"/>
                <a:gd name="GluePoint4X" fmla="*/ 0 w 1536"/>
                <a:gd name="GluePoint4Y" fmla="*/ 0 h 912"/>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536" h="912">
                  <a:moveTo>
                    <a:pt x="144" y="912"/>
                  </a:moveTo>
                  <a:cubicBezTo>
                    <a:pt x="72" y="836"/>
                    <a:pt x="0" y="760"/>
                    <a:pt x="192" y="720"/>
                  </a:cubicBezTo>
                  <a:cubicBezTo>
                    <a:pt x="384" y="680"/>
                    <a:pt x="1072" y="792"/>
                    <a:pt x="1296" y="672"/>
                  </a:cubicBezTo>
                  <a:cubicBezTo>
                    <a:pt x="1520" y="552"/>
                    <a:pt x="1528" y="276"/>
                    <a:pt x="1536" y="0"/>
                  </a:cubicBezTo>
                </a:path>
              </a:pathLst>
            </a:custGeom>
            <a:noFill/>
            <a:ln w="9360">
              <a:solidFill>
                <a:srgbClr val="000000"/>
              </a:solidFill>
              <a:round/>
              <a:tailEnd len="lg" type="stealth" w="lg"/>
            </a:ln>
          </p:spPr>
          <p:style>
            <a:lnRef idx="0"/>
            <a:fillRef idx="0"/>
            <a:effectRef idx="0"/>
            <a:fontRef idx="minor"/>
          </p:style>
          <p:txBody>
            <a:bodyPr wrap="none" lIns="90000" rIns="90000" tIns="46800" bIns="46800" anchor="t">
              <a:noAutofit/>
            </a:bodyPr>
            <a:p>
              <a:endParaRPr b="0" lang="en-US" sz="1800" strike="noStrike" u="none">
                <a:solidFill>
                  <a:srgbClr val="000000"/>
                </a:solidFill>
                <a:effectLst/>
                <a:uFillTx/>
                <a:latin typeface="Calibri"/>
              </a:endParaRPr>
            </a:p>
          </p:txBody>
        </p:sp>
      </p:grpSp>
      <p:sp>
        <p:nvSpPr>
          <p:cNvPr id="51"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2"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26A07551-7AC1-4C8D-8A62-7F7DA55DBE7B}"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PlaceHolder 1"/>
          <p:cNvSpPr>
            <a:spLocks noGrp="1"/>
          </p:cNvSpPr>
          <p:nvPr>
            <p:ph type="title"/>
          </p:nvPr>
        </p:nvSpPr>
        <p:spPr>
          <a:xfrm>
            <a:off x="1743120" y="365040"/>
            <a:ext cx="677232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Risk Taking Cultures</a:t>
            </a:r>
            <a:endParaRPr b="0" lang="en-US" sz="3300" strike="noStrike" u="none">
              <a:solidFill>
                <a:srgbClr val="2e75b6"/>
              </a:solidFill>
              <a:effectLst/>
              <a:uFillTx/>
              <a:latin typeface="Cambria"/>
            </a:endParaRPr>
          </a:p>
        </p:txBody>
      </p:sp>
      <p:pic>
        <p:nvPicPr>
          <p:cNvPr id="54" name="Diagram 4" descr=""/>
          <p:cNvPicPr/>
          <p:nvPr/>
        </p:nvPicPr>
        <p:blipFill>
          <a:blip r:embed="rId1"/>
          <a:stretch/>
        </p:blipFill>
        <p:spPr>
          <a:xfrm>
            <a:off x="2895480" y="1768320"/>
            <a:ext cx="4803840" cy="4278600"/>
          </a:xfrm>
          <a:prstGeom prst="rect">
            <a:avLst/>
          </a:prstGeom>
          <a:noFill/>
          <a:ln w="0">
            <a:noFill/>
          </a:ln>
        </p:spPr>
      </p:pic>
      <p:sp>
        <p:nvSpPr>
          <p:cNvPr id="55" name="TextBox 6"/>
          <p:cNvSpPr/>
          <p:nvPr/>
        </p:nvSpPr>
        <p:spPr>
          <a:xfrm rot="543000">
            <a:off x="4454640" y="1679040"/>
            <a:ext cx="1055520" cy="52092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trike="noStrike" u="none">
                <a:solidFill>
                  <a:srgbClr val="000000"/>
                </a:solidFill>
                <a:effectLst/>
                <a:uFillTx/>
                <a:latin typeface="Times New Roman"/>
              </a:rPr>
              <a:t>Conscious</a:t>
            </a:r>
            <a:r>
              <a:rPr b="0" lang="en-US" sz="2800" strike="noStrike" u="none">
                <a:solidFill>
                  <a:srgbClr val="000000"/>
                </a:solidFill>
                <a:effectLst/>
                <a:uFillTx/>
                <a:latin typeface="Times New Roman"/>
              </a:rPr>
              <a:t> </a:t>
            </a:r>
            <a:endParaRPr b="0" lang="en-US" sz="2800" strike="noStrike" u="none">
              <a:solidFill>
                <a:srgbClr val="000000"/>
              </a:solidFill>
              <a:effectLst/>
              <a:uFillTx/>
              <a:latin typeface="Calibri"/>
            </a:endParaRPr>
          </a:p>
        </p:txBody>
      </p:sp>
      <p:sp>
        <p:nvSpPr>
          <p:cNvPr id="56" name="TextBox 7"/>
          <p:cNvSpPr/>
          <p:nvPr/>
        </p:nvSpPr>
        <p:spPr>
          <a:xfrm rot="468000">
            <a:off x="5654520" y="2031840"/>
            <a:ext cx="1371600" cy="33768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trike="noStrike" u="none">
                <a:solidFill>
                  <a:srgbClr val="000000"/>
                </a:solidFill>
                <a:effectLst/>
                <a:uFillTx/>
                <a:latin typeface="Times New Roman"/>
              </a:rPr>
              <a:t>Unconscious</a:t>
            </a:r>
            <a:endParaRPr b="0" lang="en-US" sz="1600" strike="noStrike" u="none">
              <a:solidFill>
                <a:srgbClr val="000000"/>
              </a:solidFill>
              <a:effectLst/>
              <a:uFillTx/>
              <a:latin typeface="Calibri"/>
            </a:endParaRPr>
          </a:p>
        </p:txBody>
      </p:sp>
      <p:sp>
        <p:nvSpPr>
          <p:cNvPr id="57" name="TextBox 8"/>
          <p:cNvSpPr/>
          <p:nvPr/>
        </p:nvSpPr>
        <p:spPr>
          <a:xfrm rot="286800">
            <a:off x="2316240" y="2544840"/>
            <a:ext cx="1460520" cy="52092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trike="noStrike" u="none">
                <a:solidFill>
                  <a:srgbClr val="000000"/>
                </a:solidFill>
                <a:effectLst/>
                <a:uFillTx/>
                <a:latin typeface="Times New Roman"/>
              </a:rPr>
              <a:t>Inexperienced and unpracticed</a:t>
            </a:r>
            <a:endParaRPr b="0" lang="en-US" sz="1400" strike="noStrike" u="none">
              <a:solidFill>
                <a:srgbClr val="000000"/>
              </a:solidFill>
              <a:effectLst/>
              <a:uFillTx/>
              <a:latin typeface="Calibri"/>
            </a:endParaRPr>
          </a:p>
        </p:txBody>
      </p:sp>
      <p:sp>
        <p:nvSpPr>
          <p:cNvPr id="58" name="TextBox 9"/>
          <p:cNvSpPr/>
          <p:nvPr/>
        </p:nvSpPr>
        <p:spPr>
          <a:xfrm rot="286800">
            <a:off x="2228400" y="4022640"/>
            <a:ext cx="1460520" cy="52092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trike="noStrike" u="none">
                <a:solidFill>
                  <a:srgbClr val="000000"/>
                </a:solidFill>
                <a:effectLst/>
                <a:uFillTx/>
                <a:latin typeface="Times New Roman"/>
              </a:rPr>
              <a:t>Experienced and Practiced</a:t>
            </a:r>
            <a:endParaRPr b="0" lang="en-US" sz="1400" strike="noStrike" u="none">
              <a:solidFill>
                <a:srgbClr val="000000"/>
              </a:solidFill>
              <a:effectLst/>
              <a:uFillTx/>
              <a:latin typeface="Calibri"/>
            </a:endParaRPr>
          </a:p>
        </p:txBody>
      </p:sp>
      <p:sp>
        <p:nvSpPr>
          <p:cNvPr id="59"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60"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A8829C3-BC89-4E04-A938-5210D808D9B1}"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1" name="Group 67"/>
          <p:cNvGrpSpPr/>
          <p:nvPr/>
        </p:nvGrpSpPr>
        <p:grpSpPr>
          <a:xfrm>
            <a:off x="228600" y="263520"/>
            <a:ext cx="8610480" cy="6275520"/>
            <a:chOff x="228600" y="263520"/>
            <a:chExt cx="8610480" cy="6275520"/>
          </a:xfrm>
        </p:grpSpPr>
        <p:sp>
          <p:nvSpPr>
            <p:cNvPr id="62" name="AutoShape 69"/>
            <p:cNvSpPr/>
            <p:nvPr/>
          </p:nvSpPr>
          <p:spPr>
            <a:xfrm>
              <a:off x="228600" y="263520"/>
              <a:ext cx="8610480" cy="6275520"/>
            </a:xfrm>
            <a:prstGeom prst="rect">
              <a:avLst/>
            </a:prstGeom>
            <a:no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63" name="Rectangle 71"/>
            <p:cNvSpPr/>
            <p:nvPr/>
          </p:nvSpPr>
          <p:spPr>
            <a:xfrm>
              <a:off x="3375000" y="558720"/>
              <a:ext cx="2609280" cy="73188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800" strike="noStrike" u="none">
                  <a:solidFill>
                    <a:srgbClr val="000000"/>
                  </a:solidFill>
                  <a:effectLst/>
                  <a:uFillTx/>
                  <a:latin typeface="Arial"/>
                </a:rPr>
                <a:t>Amateurs</a:t>
              </a:r>
              <a:endParaRPr b="0" lang="en-US" sz="4800" strike="noStrike" u="none">
                <a:solidFill>
                  <a:srgbClr val="000000"/>
                </a:solidFill>
                <a:effectLst/>
                <a:uFillTx/>
                <a:latin typeface="Calibri"/>
              </a:endParaRPr>
            </a:p>
          </p:txBody>
        </p:sp>
        <p:sp>
          <p:nvSpPr>
            <p:cNvPr id="64" name="Rectangle 72"/>
            <p:cNvSpPr/>
            <p:nvPr/>
          </p:nvSpPr>
          <p:spPr>
            <a:xfrm>
              <a:off x="916200" y="1773000"/>
              <a:ext cx="356472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Inclination to take risks.</a:t>
              </a:r>
              <a:endParaRPr b="0" lang="en-US" sz="2700" strike="noStrike" u="none">
                <a:solidFill>
                  <a:srgbClr val="000000"/>
                </a:solidFill>
                <a:effectLst/>
                <a:uFillTx/>
                <a:latin typeface="Calibri"/>
              </a:endParaRPr>
            </a:p>
          </p:txBody>
        </p:sp>
        <p:sp>
          <p:nvSpPr>
            <p:cNvPr id="65" name="Rectangle 73"/>
            <p:cNvSpPr/>
            <p:nvPr/>
          </p:nvSpPr>
          <p:spPr>
            <a:xfrm>
              <a:off x="915480" y="2178000"/>
              <a:ext cx="413712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Experience, physique, and </a:t>
              </a:r>
              <a:endParaRPr b="0" lang="en-US" sz="2700" strike="noStrike" u="none">
                <a:solidFill>
                  <a:srgbClr val="000000"/>
                </a:solidFill>
                <a:effectLst/>
                <a:uFillTx/>
                <a:latin typeface="Calibri"/>
              </a:endParaRPr>
            </a:p>
          </p:txBody>
        </p:sp>
        <p:sp>
          <p:nvSpPr>
            <p:cNvPr id="66" name="Rectangle 74"/>
            <p:cNvSpPr/>
            <p:nvPr/>
          </p:nvSpPr>
          <p:spPr>
            <a:xfrm>
              <a:off x="915840" y="2583000"/>
              <a:ext cx="379368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equipment are imperfect.</a:t>
              </a:r>
              <a:endParaRPr b="0" lang="en-US" sz="2700" strike="noStrike" u="none">
                <a:solidFill>
                  <a:srgbClr val="000000"/>
                </a:solidFill>
                <a:effectLst/>
                <a:uFillTx/>
                <a:latin typeface="Calibri"/>
              </a:endParaRPr>
            </a:p>
          </p:txBody>
        </p:sp>
        <p:sp>
          <p:nvSpPr>
            <p:cNvPr id="67" name="Rectangle 75"/>
            <p:cNvSpPr/>
            <p:nvPr/>
          </p:nvSpPr>
          <p:spPr>
            <a:xfrm>
              <a:off x="914400" y="2987640"/>
              <a:ext cx="533628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Performance norms are short term.</a:t>
              </a:r>
              <a:endParaRPr b="0" lang="en-US" sz="2700" strike="noStrike" u="none">
                <a:solidFill>
                  <a:srgbClr val="000000"/>
                </a:solidFill>
                <a:effectLst/>
                <a:uFillTx/>
                <a:latin typeface="Calibri"/>
              </a:endParaRPr>
            </a:p>
          </p:txBody>
        </p:sp>
        <p:sp>
          <p:nvSpPr>
            <p:cNvPr id="68" name="Rectangle 76"/>
            <p:cNvSpPr/>
            <p:nvPr/>
          </p:nvSpPr>
          <p:spPr>
            <a:xfrm>
              <a:off x="915120" y="3394080"/>
              <a:ext cx="575712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Action is not accompanied by caution.</a:t>
              </a:r>
              <a:endParaRPr b="0" lang="en-US" sz="2700" strike="noStrike" u="none">
                <a:solidFill>
                  <a:srgbClr val="000000"/>
                </a:solidFill>
                <a:effectLst/>
                <a:uFillTx/>
                <a:latin typeface="Calibri"/>
              </a:endParaRPr>
            </a:p>
          </p:txBody>
        </p:sp>
        <p:sp>
          <p:nvSpPr>
            <p:cNvPr id="69" name="Rectangle 77"/>
            <p:cNvSpPr/>
            <p:nvPr/>
          </p:nvSpPr>
          <p:spPr>
            <a:xfrm>
              <a:off x="913680" y="3799080"/>
              <a:ext cx="777672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Lack of norms may allow the amateur to grab new, </a:t>
              </a:r>
              <a:endParaRPr b="0" lang="en-US" sz="2700" strike="noStrike" u="none">
                <a:solidFill>
                  <a:srgbClr val="000000"/>
                </a:solidFill>
                <a:effectLst/>
                <a:uFillTx/>
                <a:latin typeface="Calibri"/>
              </a:endParaRPr>
            </a:p>
          </p:txBody>
        </p:sp>
        <p:sp>
          <p:nvSpPr>
            <p:cNvPr id="70" name="Rectangle 78"/>
            <p:cNvSpPr/>
            <p:nvPr/>
          </p:nvSpPr>
          <p:spPr>
            <a:xfrm>
              <a:off x="916560" y="4203720"/>
              <a:ext cx="335592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unusual opportunities.</a:t>
              </a:r>
              <a:endParaRPr b="0" lang="en-US" sz="2700" strike="noStrike" u="none">
                <a:solidFill>
                  <a:srgbClr val="000000"/>
                </a:solidFill>
                <a:effectLst/>
                <a:uFillTx/>
                <a:latin typeface="Calibri"/>
              </a:endParaRPr>
            </a:p>
          </p:txBody>
        </p:sp>
        <p:sp>
          <p:nvSpPr>
            <p:cNvPr id="71" name="Rectangle 79"/>
            <p:cNvSpPr/>
            <p:nvPr/>
          </p:nvSpPr>
          <p:spPr>
            <a:xfrm>
              <a:off x="913320" y="4608720"/>
              <a:ext cx="753732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Under pressure, the amateur's ambition may turn </a:t>
              </a:r>
              <a:endParaRPr b="0" lang="en-US" sz="2700" strike="noStrike" u="none">
                <a:solidFill>
                  <a:srgbClr val="000000"/>
                </a:solidFill>
                <a:effectLst/>
                <a:uFillTx/>
                <a:latin typeface="Calibri"/>
              </a:endParaRPr>
            </a:p>
          </p:txBody>
        </p:sp>
        <p:sp>
          <p:nvSpPr>
            <p:cNvPr id="72" name="Rectangle 80"/>
            <p:cNvSpPr/>
            <p:nvPr/>
          </p:nvSpPr>
          <p:spPr>
            <a:xfrm>
              <a:off x="916920" y="5015160"/>
              <a:ext cx="251676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to foolhardiness.</a:t>
              </a:r>
              <a:endParaRPr b="0" lang="en-US" sz="2700" strike="noStrike" u="none">
                <a:solidFill>
                  <a:srgbClr val="000000"/>
                </a:solidFill>
                <a:effectLst/>
                <a:uFillTx/>
                <a:latin typeface="Calibri"/>
              </a:endParaRPr>
            </a:p>
          </p:txBody>
        </p:sp>
        <p:sp>
          <p:nvSpPr>
            <p:cNvPr id="73" name="Rectangle 81"/>
            <p:cNvSpPr/>
            <p:nvPr/>
          </p:nvSpPr>
          <p:spPr>
            <a:xfrm>
              <a:off x="914400" y="5419800"/>
              <a:ext cx="743400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The amateur does not receive all the signals - or </a:t>
              </a:r>
              <a:endParaRPr b="0" lang="en-US" sz="2700" strike="noStrike" u="none">
                <a:solidFill>
                  <a:srgbClr val="000000"/>
                </a:solidFill>
                <a:effectLst/>
                <a:uFillTx/>
                <a:latin typeface="Calibri"/>
              </a:endParaRPr>
            </a:p>
          </p:txBody>
        </p:sp>
        <p:sp>
          <p:nvSpPr>
            <p:cNvPr id="74" name="Rectangle 82"/>
            <p:cNvSpPr/>
            <p:nvPr/>
          </p:nvSpPr>
          <p:spPr>
            <a:xfrm>
              <a:off x="915480" y="5824800"/>
              <a:ext cx="495684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understand all of those received.</a:t>
              </a:r>
              <a:endParaRPr b="0" lang="en-US" sz="2700" strike="noStrike" u="none">
                <a:solidFill>
                  <a:srgbClr val="000000"/>
                </a:solidFill>
                <a:effectLst/>
                <a:uFillTx/>
                <a:latin typeface="Calibri"/>
              </a:endParaRPr>
            </a:p>
          </p:txBody>
        </p:sp>
        <p:sp>
          <p:nvSpPr>
            <p:cNvPr id="75" name="Rectangle 83"/>
            <p:cNvSpPr/>
            <p:nvPr/>
          </p:nvSpPr>
          <p:spPr>
            <a:xfrm>
              <a:off x="599760" y="1744560"/>
              <a:ext cx="360" cy="36936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76" name="Rectangle 84"/>
            <p:cNvSpPr/>
            <p:nvPr/>
          </p:nvSpPr>
          <p:spPr>
            <a:xfrm>
              <a:off x="599760" y="2151000"/>
              <a:ext cx="360" cy="36936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77" name="Rectangle 85"/>
            <p:cNvSpPr/>
            <p:nvPr/>
          </p:nvSpPr>
          <p:spPr>
            <a:xfrm>
              <a:off x="599760" y="2960640"/>
              <a:ext cx="360" cy="36936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78" name="Rectangle 86"/>
            <p:cNvSpPr/>
            <p:nvPr/>
          </p:nvSpPr>
          <p:spPr>
            <a:xfrm>
              <a:off x="599760" y="3365640"/>
              <a:ext cx="360" cy="36936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79" name="Rectangle 87"/>
            <p:cNvSpPr/>
            <p:nvPr/>
          </p:nvSpPr>
          <p:spPr>
            <a:xfrm>
              <a:off x="599760" y="3772080"/>
              <a:ext cx="360" cy="36936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80" name="Rectangle 88"/>
            <p:cNvSpPr/>
            <p:nvPr/>
          </p:nvSpPr>
          <p:spPr>
            <a:xfrm>
              <a:off x="599760" y="4581720"/>
              <a:ext cx="360" cy="36936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81" name="Rectangle 89"/>
            <p:cNvSpPr/>
            <p:nvPr/>
          </p:nvSpPr>
          <p:spPr>
            <a:xfrm>
              <a:off x="599760" y="5392800"/>
              <a:ext cx="360" cy="36936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82" name="Freeform 90"/>
            <p:cNvSpPr/>
            <p:nvPr/>
          </p:nvSpPr>
          <p:spPr>
            <a:xfrm>
              <a:off x="5608440" y="285480"/>
              <a:ext cx="637920" cy="576000"/>
            </a:xfrm>
            <a:custGeom>
              <a:avLst/>
              <a:gdLst>
                <a:gd name="GluePoint1X" fmla="*/ 2147483646 w 1207"/>
                <a:gd name="GluePoint1Y" fmla="*/ 2147483646 h 1088"/>
                <a:gd name="GluePoint2X" fmla="*/ 0 w 1207"/>
                <a:gd name="GluePoint2Y" fmla="*/ 2147483646 h 1088"/>
                <a:gd name="GluePoint3X" fmla="*/ 2147483646 w 1207"/>
                <a:gd name="GluePoint3Y" fmla="*/ 2147483646 h 1088"/>
                <a:gd name="GluePoint4X" fmla="*/ 2147483646 w 1207"/>
                <a:gd name="GluePoint4Y" fmla="*/ 2147483646 h 1088"/>
                <a:gd name="GluePoint5X" fmla="*/ 2147483646 w 1207"/>
                <a:gd name="GluePoint5Y" fmla="*/ 2147483646 h 1088"/>
                <a:gd name="GluePoint6X" fmla="*/ 2147483646 w 1207"/>
                <a:gd name="GluePoint6Y" fmla="*/ 2147483646 h 1088"/>
                <a:gd name="GluePoint7X" fmla="*/ 2147483646 w 1207"/>
                <a:gd name="GluePoint7Y" fmla="*/ 2147483646 h 1088"/>
                <a:gd name="GluePoint8X" fmla="*/ 2147483646 w 1207"/>
                <a:gd name="GluePoint8Y" fmla="*/ 2147483646 h 1088"/>
                <a:gd name="GluePoint9X" fmla="*/ 2147483646 w 1207"/>
                <a:gd name="GluePoint9Y" fmla="*/ 2147483646 h 1088"/>
                <a:gd name="GluePoint10X" fmla="*/ 2147483646 w 1207"/>
                <a:gd name="GluePoint10Y" fmla="*/ 2147483646 h 1088"/>
                <a:gd name="GluePoint11X" fmla="*/ 2147483646 w 1207"/>
                <a:gd name="GluePoint11Y" fmla="*/ 2147483646 h 1088"/>
                <a:gd name="GluePoint12X" fmla="*/ 2147483646 w 1207"/>
                <a:gd name="GluePoint12Y" fmla="*/ 2147483646 h 1088"/>
                <a:gd name="GluePoint13X" fmla="*/ 2147483646 w 1207"/>
                <a:gd name="GluePoint13Y" fmla="*/ 2147483646 h 1088"/>
                <a:gd name="GluePoint14X" fmla="*/ 2147483646 w 1207"/>
                <a:gd name="GluePoint14Y" fmla="*/ 2147483646 h 1088"/>
                <a:gd name="GluePoint15X" fmla="*/ 2147483646 w 1207"/>
                <a:gd name="GluePoint15Y" fmla="*/ 2147483646 h 1088"/>
                <a:gd name="GluePoint16X" fmla="*/ 2147483646 w 1207"/>
                <a:gd name="GluePoint16Y" fmla="*/ 2147483646 h 1088"/>
                <a:gd name="GluePoint17X" fmla="*/ 2147483646 w 1207"/>
                <a:gd name="GluePoint17Y" fmla="*/ 2147483646 h 1088"/>
                <a:gd name="GluePoint18X" fmla="*/ 2147483646 w 1207"/>
                <a:gd name="GluePoint18Y" fmla="*/ 2147483646 h 1088"/>
                <a:gd name="GluePoint19X" fmla="*/ 2147483646 w 1207"/>
                <a:gd name="GluePoint19Y" fmla="*/ 0 h 1088"/>
                <a:gd name="GluePoint20X" fmla="*/ 2147483646 w 1207"/>
                <a:gd name="GluePoint20Y" fmla="*/ 2147483646 h 10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l" t="t" r="r" b="b"/>
              <a:pathLst>
                <a:path w="1207" h="1088">
                  <a:moveTo>
                    <a:pt x="147" y="4"/>
                  </a:moveTo>
                  <a:lnTo>
                    <a:pt x="0" y="245"/>
                  </a:lnTo>
                  <a:lnTo>
                    <a:pt x="108" y="171"/>
                  </a:lnTo>
                  <a:lnTo>
                    <a:pt x="22" y="558"/>
                  </a:lnTo>
                  <a:lnTo>
                    <a:pt x="84" y="461"/>
                  </a:lnTo>
                  <a:lnTo>
                    <a:pt x="169" y="847"/>
                  </a:lnTo>
                  <a:lnTo>
                    <a:pt x="169" y="533"/>
                  </a:lnTo>
                  <a:lnTo>
                    <a:pt x="425" y="1088"/>
                  </a:lnTo>
                  <a:lnTo>
                    <a:pt x="296" y="631"/>
                  </a:lnTo>
                  <a:lnTo>
                    <a:pt x="444" y="799"/>
                  </a:lnTo>
                  <a:lnTo>
                    <a:pt x="444" y="533"/>
                  </a:lnTo>
                  <a:lnTo>
                    <a:pt x="612" y="704"/>
                  </a:lnTo>
                  <a:lnTo>
                    <a:pt x="636" y="558"/>
                  </a:lnTo>
                  <a:lnTo>
                    <a:pt x="822" y="1040"/>
                  </a:lnTo>
                  <a:lnTo>
                    <a:pt x="805" y="607"/>
                  </a:lnTo>
                  <a:lnTo>
                    <a:pt x="1016" y="921"/>
                  </a:lnTo>
                  <a:lnTo>
                    <a:pt x="1016" y="728"/>
                  </a:lnTo>
                  <a:lnTo>
                    <a:pt x="1207" y="823"/>
                  </a:lnTo>
                  <a:lnTo>
                    <a:pt x="1077" y="0"/>
                  </a:lnTo>
                  <a:lnTo>
                    <a:pt x="147" y="4"/>
                  </a:lnTo>
                  <a:close/>
                </a:path>
              </a:pathLst>
            </a:custGeom>
            <a:solidFill>
              <a:srgbClr val="0cc10c"/>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83" name="Freeform 91"/>
            <p:cNvSpPr/>
            <p:nvPr/>
          </p:nvSpPr>
          <p:spPr>
            <a:xfrm>
              <a:off x="5721480" y="277560"/>
              <a:ext cx="3014640" cy="3117960"/>
            </a:xfrm>
            <a:custGeom>
              <a:avLst/>
              <a:gdLst>
                <a:gd name="GluePoint1X" fmla="*/ 2147483646 w 5697"/>
                <a:gd name="GluePoint1Y" fmla="*/ 2147483646 h 5891"/>
                <a:gd name="GluePoint2X" fmla="*/ 2147483646 w 5697"/>
                <a:gd name="GluePoint2Y" fmla="*/ 2147483646 h 5891"/>
                <a:gd name="GluePoint3X" fmla="*/ 2147483646 w 5697"/>
                <a:gd name="GluePoint3Y" fmla="*/ 2147483646 h 5891"/>
                <a:gd name="GluePoint4X" fmla="*/ 2147483646 w 5697"/>
                <a:gd name="GluePoint4Y" fmla="*/ 2147483646 h 5891"/>
                <a:gd name="GluePoint5X" fmla="*/ 2147483646 w 5697"/>
                <a:gd name="GluePoint5Y" fmla="*/ 2147483646 h 5891"/>
                <a:gd name="GluePoint6X" fmla="*/ 2147483646 w 5697"/>
                <a:gd name="GluePoint6Y" fmla="*/ 2147483646 h 5891"/>
                <a:gd name="GluePoint7X" fmla="*/ 2147483646 w 5697"/>
                <a:gd name="GluePoint7Y" fmla="*/ 2147483646 h 5891"/>
                <a:gd name="GluePoint8X" fmla="*/ 2147483646 w 5697"/>
                <a:gd name="GluePoint8Y" fmla="*/ 2147483646 h 5891"/>
                <a:gd name="GluePoint9X" fmla="*/ 2147483646 w 5697"/>
                <a:gd name="GluePoint9Y" fmla="*/ 2147483646 h 5891"/>
                <a:gd name="GluePoint10X" fmla="*/ 2147483646 w 5697"/>
                <a:gd name="GluePoint10Y" fmla="*/ 2147483646 h 5891"/>
                <a:gd name="GluePoint11X" fmla="*/ 2147483646 w 5697"/>
                <a:gd name="GluePoint11Y" fmla="*/ 2147483646 h 5891"/>
                <a:gd name="GluePoint12X" fmla="*/ 2147483646 w 5697"/>
                <a:gd name="GluePoint12Y" fmla="*/ 2147483646 h 5891"/>
                <a:gd name="GluePoint13X" fmla="*/ 2147483646 w 5697"/>
                <a:gd name="GluePoint13Y" fmla="*/ 2147483646 h 5891"/>
                <a:gd name="GluePoint14X" fmla="*/ 2147483646 w 5697"/>
                <a:gd name="GluePoint14Y" fmla="*/ 2147483646 h 5891"/>
                <a:gd name="GluePoint15X" fmla="*/ 2147483646 w 5697"/>
                <a:gd name="GluePoint15Y" fmla="*/ 2147483646 h 5891"/>
                <a:gd name="GluePoint16X" fmla="*/ 2147483646 w 5697"/>
                <a:gd name="GluePoint16Y" fmla="*/ 2147483646 h 5891"/>
                <a:gd name="GluePoint17X" fmla="*/ 2147483646 w 5697"/>
                <a:gd name="GluePoint17Y" fmla="*/ 2147483646 h 5891"/>
                <a:gd name="GluePoint18X" fmla="*/ 2147483646 w 5697"/>
                <a:gd name="GluePoint18Y" fmla="*/ 2147483646 h 5891"/>
                <a:gd name="GluePoint19X" fmla="*/ 2147483646 w 5697"/>
                <a:gd name="GluePoint19Y" fmla="*/ 2147483646 h 5891"/>
                <a:gd name="GluePoint20X" fmla="*/ 2147483646 w 5697"/>
                <a:gd name="GluePoint20Y" fmla="*/ 2147483646 h 5891"/>
                <a:gd name="GluePoint21X" fmla="*/ 2147483646 w 5697"/>
                <a:gd name="GluePoint21Y" fmla="*/ 2147483646 h 5891"/>
                <a:gd name="GluePoint22X" fmla="*/ 2147483646 w 5697"/>
                <a:gd name="GluePoint22Y" fmla="*/ 2147483646 h 5891"/>
                <a:gd name="GluePoint23X" fmla="*/ 2147483646 w 5697"/>
                <a:gd name="GluePoint23Y" fmla="*/ 2147483646 h 5891"/>
                <a:gd name="GluePoint24X" fmla="*/ 2147483646 w 5697"/>
                <a:gd name="GluePoint24Y" fmla="*/ 2147483646 h 5891"/>
                <a:gd name="GluePoint25X" fmla="*/ 0 w 5697"/>
                <a:gd name="GluePoint25Y" fmla="*/ 2147483646 h 5891"/>
                <a:gd name="GluePoint26X" fmla="*/ 2147483646 w 5697"/>
                <a:gd name="GluePoint26Y" fmla="*/ 0 h 5891"/>
                <a:gd name="GluePoint27X" fmla="*/ 2147483646 w 5697"/>
                <a:gd name="GluePoint27Y" fmla="*/ 0 h 5891"/>
                <a:gd name="GluePoint28X" fmla="*/ 2147483646 w 5697"/>
                <a:gd name="GluePoint28Y" fmla="*/ 2147483646 h 589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Lst>
              <a:rect l="l" t="t" r="r" b="b"/>
              <a:pathLst>
                <a:path w="5697" h="5891">
                  <a:moveTo>
                    <a:pt x="5697" y="5891"/>
                  </a:moveTo>
                  <a:lnTo>
                    <a:pt x="4446" y="5891"/>
                  </a:lnTo>
                  <a:lnTo>
                    <a:pt x="3643" y="5384"/>
                  </a:lnTo>
                  <a:lnTo>
                    <a:pt x="3691" y="5012"/>
                  </a:lnTo>
                  <a:lnTo>
                    <a:pt x="3497" y="4919"/>
                  </a:lnTo>
                  <a:lnTo>
                    <a:pt x="3368" y="4584"/>
                  </a:lnTo>
                  <a:lnTo>
                    <a:pt x="3822" y="4120"/>
                  </a:lnTo>
                  <a:lnTo>
                    <a:pt x="3497" y="3825"/>
                  </a:lnTo>
                  <a:lnTo>
                    <a:pt x="3837" y="3006"/>
                  </a:lnTo>
                  <a:lnTo>
                    <a:pt x="3611" y="2747"/>
                  </a:lnTo>
                  <a:lnTo>
                    <a:pt x="3626" y="2597"/>
                  </a:lnTo>
                  <a:lnTo>
                    <a:pt x="3025" y="2116"/>
                  </a:lnTo>
                  <a:lnTo>
                    <a:pt x="3236" y="1744"/>
                  </a:lnTo>
                  <a:lnTo>
                    <a:pt x="3120" y="1614"/>
                  </a:lnTo>
                  <a:lnTo>
                    <a:pt x="2700" y="1558"/>
                  </a:lnTo>
                  <a:lnTo>
                    <a:pt x="2520" y="1279"/>
                  </a:lnTo>
                  <a:lnTo>
                    <a:pt x="2342" y="1058"/>
                  </a:lnTo>
                  <a:lnTo>
                    <a:pt x="2019" y="1095"/>
                  </a:lnTo>
                  <a:lnTo>
                    <a:pt x="1579" y="873"/>
                  </a:lnTo>
                  <a:lnTo>
                    <a:pt x="1514" y="761"/>
                  </a:lnTo>
                  <a:lnTo>
                    <a:pt x="797" y="780"/>
                  </a:lnTo>
                  <a:lnTo>
                    <a:pt x="750" y="686"/>
                  </a:lnTo>
                  <a:lnTo>
                    <a:pt x="326" y="483"/>
                  </a:lnTo>
                  <a:lnTo>
                    <a:pt x="326" y="372"/>
                  </a:lnTo>
                  <a:lnTo>
                    <a:pt x="0" y="315"/>
                  </a:lnTo>
                  <a:lnTo>
                    <a:pt x="42" y="0"/>
                  </a:lnTo>
                  <a:lnTo>
                    <a:pt x="5697" y="0"/>
                  </a:lnTo>
                  <a:lnTo>
                    <a:pt x="5697" y="5891"/>
                  </a:lnTo>
                  <a:close/>
                </a:path>
              </a:pathLst>
            </a:custGeom>
            <a:solidFill>
              <a:srgbClr val="00235b"/>
            </a:solidFill>
            <a:ln w="0">
              <a:solidFill>
                <a:srgbClr val="00235b"/>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84" name="Freeform 92"/>
            <p:cNvSpPr/>
            <p:nvPr/>
          </p:nvSpPr>
          <p:spPr>
            <a:xfrm>
              <a:off x="5742000" y="280800"/>
              <a:ext cx="2320920" cy="412560"/>
            </a:xfrm>
            <a:custGeom>
              <a:avLst/>
              <a:gdLst>
                <a:gd name="GluePoint1X" fmla="*/ 2147483646 w 4388"/>
                <a:gd name="GluePoint1Y" fmla="*/ 0 h 780"/>
                <a:gd name="GluePoint2X" fmla="*/ 0 w 4388"/>
                <a:gd name="GluePoint2Y" fmla="*/ 2147483646 h 780"/>
                <a:gd name="GluePoint3X" fmla="*/ 2147483646 w 4388"/>
                <a:gd name="GluePoint3Y" fmla="*/ 2147483646 h 780"/>
                <a:gd name="GluePoint4X" fmla="*/ 2147483646 w 4388"/>
                <a:gd name="GluePoint4Y" fmla="*/ 2147483646 h 780"/>
                <a:gd name="GluePoint5X" fmla="*/ 2147483646 w 4388"/>
                <a:gd name="GluePoint5Y" fmla="*/ 2147483646 h 780"/>
                <a:gd name="GluePoint6X" fmla="*/ 2147483646 w 4388"/>
                <a:gd name="GluePoint6Y" fmla="*/ 2147483646 h 780"/>
                <a:gd name="GluePoint7X" fmla="*/ 2147483646 w 4388"/>
                <a:gd name="GluePoint7Y" fmla="*/ 2147483646 h 780"/>
                <a:gd name="GluePoint8X" fmla="*/ 2147483646 w 4388"/>
                <a:gd name="GluePoint8Y" fmla="*/ 2147483646 h 780"/>
                <a:gd name="GluePoint9X" fmla="*/ 2147483646 w 4388"/>
                <a:gd name="GluePoint9Y" fmla="*/ 2147483646 h 780"/>
                <a:gd name="GluePoint10X" fmla="*/ 2147483646 w 4388"/>
                <a:gd name="GluePoint10Y" fmla="*/ 2147483646 h 780"/>
                <a:gd name="GluePoint11X" fmla="*/ 2147483646 w 4388"/>
                <a:gd name="GluePoint11Y" fmla="*/ 2147483646 h 780"/>
                <a:gd name="GluePoint12X" fmla="*/ 2147483646 w 4388"/>
                <a:gd name="GluePoint12Y" fmla="*/ 0 h 780"/>
                <a:gd name="GluePoint13X" fmla="*/ 2147483646 w 4388"/>
                <a:gd name="GluePoint13Y" fmla="*/ 0 h 78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l" t="t" r="r" b="b"/>
              <a:pathLst>
                <a:path w="4388" h="780">
                  <a:moveTo>
                    <a:pt x="65" y="0"/>
                  </a:moveTo>
                  <a:lnTo>
                    <a:pt x="0" y="315"/>
                  </a:lnTo>
                  <a:lnTo>
                    <a:pt x="1056" y="204"/>
                  </a:lnTo>
                  <a:lnTo>
                    <a:pt x="1315" y="278"/>
                  </a:lnTo>
                  <a:lnTo>
                    <a:pt x="2196" y="92"/>
                  </a:lnTo>
                  <a:lnTo>
                    <a:pt x="2894" y="353"/>
                  </a:lnTo>
                  <a:lnTo>
                    <a:pt x="3202" y="372"/>
                  </a:lnTo>
                  <a:lnTo>
                    <a:pt x="3884" y="780"/>
                  </a:lnTo>
                  <a:lnTo>
                    <a:pt x="4388" y="744"/>
                  </a:lnTo>
                  <a:lnTo>
                    <a:pt x="4213" y="296"/>
                  </a:lnTo>
                  <a:lnTo>
                    <a:pt x="3803" y="185"/>
                  </a:lnTo>
                  <a:lnTo>
                    <a:pt x="3631" y="0"/>
                  </a:lnTo>
                  <a:lnTo>
                    <a:pt x="65" y="0"/>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85" name="Freeform 93"/>
            <p:cNvSpPr/>
            <p:nvPr/>
          </p:nvSpPr>
          <p:spPr>
            <a:xfrm>
              <a:off x="7545240" y="577800"/>
              <a:ext cx="1190520" cy="2579760"/>
            </a:xfrm>
            <a:custGeom>
              <a:avLst/>
              <a:gdLst>
                <a:gd name="GluePoint1X" fmla="*/ 2147483646 w 2250"/>
                <a:gd name="GluePoint1Y" fmla="*/ 2147483646 h 4874"/>
                <a:gd name="GluePoint2X" fmla="*/ 2147483646 w 2250"/>
                <a:gd name="GluePoint2Y" fmla="*/ 2147483646 h 4874"/>
                <a:gd name="GluePoint3X" fmla="*/ 2147483646 w 2250"/>
                <a:gd name="GluePoint3Y" fmla="*/ 2147483646 h 4874"/>
                <a:gd name="GluePoint4X" fmla="*/ 2147483646 w 2250"/>
                <a:gd name="GluePoint4Y" fmla="*/ 2147483646 h 4874"/>
                <a:gd name="GluePoint5X" fmla="*/ 0 w 2250"/>
                <a:gd name="GluePoint5Y" fmla="*/ 2147483646 h 4874"/>
                <a:gd name="GluePoint6X" fmla="*/ 2147483646 w 2250"/>
                <a:gd name="GluePoint6Y" fmla="*/ 2147483646 h 4874"/>
                <a:gd name="GluePoint7X" fmla="*/ 2147483646 w 2250"/>
                <a:gd name="GluePoint7Y" fmla="*/ 2147483646 h 4874"/>
                <a:gd name="GluePoint8X" fmla="*/ 2147483646 w 2250"/>
                <a:gd name="GluePoint8Y" fmla="*/ 2147483646 h 4874"/>
                <a:gd name="GluePoint9X" fmla="*/ 2147483646 w 2250"/>
                <a:gd name="GluePoint9Y" fmla="*/ 2147483646 h 4874"/>
                <a:gd name="GluePoint10X" fmla="*/ 2147483646 w 2250"/>
                <a:gd name="GluePoint10Y" fmla="*/ 2147483646 h 4874"/>
                <a:gd name="GluePoint11X" fmla="*/ 2147483646 w 2250"/>
                <a:gd name="GluePoint11Y" fmla="*/ 2147483646 h 4874"/>
                <a:gd name="GluePoint12X" fmla="*/ 2147483646 w 2250"/>
                <a:gd name="GluePoint12Y" fmla="*/ 2147483646 h 4874"/>
                <a:gd name="GluePoint13X" fmla="*/ 2147483646 w 2250"/>
                <a:gd name="GluePoint13Y" fmla="*/ 2147483646 h 4874"/>
                <a:gd name="GluePoint14X" fmla="*/ 2147483646 w 2250"/>
                <a:gd name="GluePoint14Y" fmla="*/ 2147483646 h 4874"/>
                <a:gd name="GluePoint15X" fmla="*/ 2147483646 w 2250"/>
                <a:gd name="GluePoint15Y" fmla="*/ 2147483646 h 4874"/>
                <a:gd name="GluePoint16X" fmla="*/ 2147483646 w 2250"/>
                <a:gd name="GluePoint16Y" fmla="*/ 2147483646 h 4874"/>
                <a:gd name="GluePoint17X" fmla="*/ 2147483646 w 2250"/>
                <a:gd name="GluePoint17Y" fmla="*/ 2147483646 h 4874"/>
                <a:gd name="GluePoint18X" fmla="*/ 2147483646 w 2250"/>
                <a:gd name="GluePoint18Y" fmla="*/ 2147483646 h 4874"/>
                <a:gd name="GluePoint19X" fmla="*/ 2147483646 w 2250"/>
                <a:gd name="GluePoint19Y" fmla="*/ 2147483646 h 4874"/>
                <a:gd name="GluePoint20X" fmla="*/ 2147483646 w 2250"/>
                <a:gd name="GluePoint20Y" fmla="*/ 0 h 4874"/>
                <a:gd name="GluePoint21X" fmla="*/ 2147483646 w 2250"/>
                <a:gd name="GluePoint21Y" fmla="*/ 2147483646 h 487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Lst>
              <a:rect l="l" t="t" r="r" b="b"/>
              <a:pathLst>
                <a:path w="2250" h="4874">
                  <a:moveTo>
                    <a:pt x="1920" y="420"/>
                  </a:moveTo>
                  <a:lnTo>
                    <a:pt x="1789" y="1757"/>
                  </a:lnTo>
                  <a:lnTo>
                    <a:pt x="1562" y="2015"/>
                  </a:lnTo>
                  <a:lnTo>
                    <a:pt x="1497" y="3315"/>
                  </a:lnTo>
                  <a:lnTo>
                    <a:pt x="0" y="4019"/>
                  </a:lnTo>
                  <a:lnTo>
                    <a:pt x="66" y="4300"/>
                  </a:lnTo>
                  <a:lnTo>
                    <a:pt x="278" y="4354"/>
                  </a:lnTo>
                  <a:lnTo>
                    <a:pt x="537" y="4242"/>
                  </a:lnTo>
                  <a:lnTo>
                    <a:pt x="830" y="4373"/>
                  </a:lnTo>
                  <a:lnTo>
                    <a:pt x="1417" y="4262"/>
                  </a:lnTo>
                  <a:lnTo>
                    <a:pt x="1659" y="3890"/>
                  </a:lnTo>
                  <a:lnTo>
                    <a:pt x="1822" y="4727"/>
                  </a:lnTo>
                  <a:lnTo>
                    <a:pt x="2197" y="4874"/>
                  </a:lnTo>
                  <a:lnTo>
                    <a:pt x="2032" y="3018"/>
                  </a:lnTo>
                  <a:lnTo>
                    <a:pt x="1855" y="2962"/>
                  </a:lnTo>
                  <a:lnTo>
                    <a:pt x="1707" y="2072"/>
                  </a:lnTo>
                  <a:lnTo>
                    <a:pt x="1968" y="1793"/>
                  </a:lnTo>
                  <a:lnTo>
                    <a:pt x="1954" y="994"/>
                  </a:lnTo>
                  <a:lnTo>
                    <a:pt x="2250" y="892"/>
                  </a:lnTo>
                  <a:lnTo>
                    <a:pt x="2250" y="0"/>
                  </a:lnTo>
                  <a:lnTo>
                    <a:pt x="1920" y="420"/>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86" name="Freeform 94"/>
            <p:cNvSpPr/>
            <p:nvPr/>
          </p:nvSpPr>
          <p:spPr>
            <a:xfrm>
              <a:off x="7658280" y="2951280"/>
              <a:ext cx="1023840" cy="298440"/>
            </a:xfrm>
            <a:custGeom>
              <a:avLst/>
              <a:gdLst>
                <a:gd name="GluePoint1X" fmla="*/ 2147483646 w 1934"/>
                <a:gd name="GluePoint1Y" fmla="*/ 0 h 564"/>
                <a:gd name="GluePoint2X" fmla="*/ 2147483646 w 1934"/>
                <a:gd name="GluePoint2Y" fmla="*/ 0 h 564"/>
                <a:gd name="GluePoint3X" fmla="*/ 2147483646 w 1934"/>
                <a:gd name="GluePoint3Y" fmla="*/ 2147483646 h 564"/>
                <a:gd name="GluePoint4X" fmla="*/ 2147483646 w 1934"/>
                <a:gd name="GluePoint4Y" fmla="*/ 2147483646 h 564"/>
                <a:gd name="GluePoint5X" fmla="*/ 2147483646 w 1934"/>
                <a:gd name="GluePoint5Y" fmla="*/ 2147483646 h 564"/>
                <a:gd name="GluePoint6X" fmla="*/ 2147483646 w 1934"/>
                <a:gd name="GluePoint6Y" fmla="*/ 2147483646 h 564"/>
                <a:gd name="GluePoint7X" fmla="*/ 2147483646 w 1934"/>
                <a:gd name="GluePoint7Y" fmla="*/ 2147483646 h 564"/>
                <a:gd name="GluePoint8X" fmla="*/ 2147483646 w 1934"/>
                <a:gd name="GluePoint8Y" fmla="*/ 2147483646 h 564"/>
                <a:gd name="GluePoint9X" fmla="*/ 2147483646 w 1934"/>
                <a:gd name="GluePoint9Y" fmla="*/ 2147483646 h 564"/>
                <a:gd name="GluePoint10X" fmla="*/ 0 w 1934"/>
                <a:gd name="GluePoint10Y" fmla="*/ 2147483646 h 564"/>
                <a:gd name="GluePoint11X" fmla="*/ 2147483646 w 1934"/>
                <a:gd name="GluePoint11Y" fmla="*/ 0 h 56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1934" h="564">
                  <a:moveTo>
                    <a:pt x="80" y="0"/>
                  </a:moveTo>
                  <a:lnTo>
                    <a:pt x="373" y="0"/>
                  </a:lnTo>
                  <a:lnTo>
                    <a:pt x="422" y="203"/>
                  </a:lnTo>
                  <a:lnTo>
                    <a:pt x="1577" y="370"/>
                  </a:lnTo>
                  <a:lnTo>
                    <a:pt x="1934" y="538"/>
                  </a:lnTo>
                  <a:lnTo>
                    <a:pt x="1810" y="564"/>
                  </a:lnTo>
                  <a:lnTo>
                    <a:pt x="1495" y="482"/>
                  </a:lnTo>
                  <a:lnTo>
                    <a:pt x="1040" y="446"/>
                  </a:lnTo>
                  <a:lnTo>
                    <a:pt x="1040" y="556"/>
                  </a:lnTo>
                  <a:lnTo>
                    <a:pt x="0" y="335"/>
                  </a:lnTo>
                  <a:lnTo>
                    <a:pt x="80" y="0"/>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87" name="Freeform 95"/>
            <p:cNvSpPr/>
            <p:nvPr/>
          </p:nvSpPr>
          <p:spPr>
            <a:xfrm>
              <a:off x="8156520" y="1214280"/>
              <a:ext cx="206280" cy="1068120"/>
            </a:xfrm>
            <a:custGeom>
              <a:avLst/>
              <a:gdLst>
                <a:gd name="GluePoint1X" fmla="*/ 0 w 390"/>
                <a:gd name="GluePoint1Y" fmla="*/ 0 h 2021"/>
                <a:gd name="GluePoint2X" fmla="*/ 0 w 390"/>
                <a:gd name="GluePoint2Y" fmla="*/ 2147483646 h 2021"/>
                <a:gd name="GluePoint3X" fmla="*/ 2147483646 w 390"/>
                <a:gd name="GluePoint3Y" fmla="*/ 2147483646 h 2021"/>
                <a:gd name="GluePoint4X" fmla="*/ 2147483646 w 390"/>
                <a:gd name="GluePoint4Y" fmla="*/ 2147483646 h 2021"/>
                <a:gd name="GluePoint5X" fmla="*/ 2147483646 w 390"/>
                <a:gd name="GluePoint5Y" fmla="*/ 2147483646 h 2021"/>
                <a:gd name="GluePoint6X" fmla="*/ 2147483646 w 390"/>
                <a:gd name="GluePoint6Y" fmla="*/ 2147483646 h 2021"/>
                <a:gd name="GluePoint7X" fmla="*/ 2147483646 w 390"/>
                <a:gd name="GluePoint7Y" fmla="*/ 2147483646 h 2021"/>
                <a:gd name="GluePoint8X" fmla="*/ 0 w 390"/>
                <a:gd name="GluePoint8Y" fmla="*/ 0 h 202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390" h="2021">
                  <a:moveTo>
                    <a:pt x="0" y="0"/>
                  </a:moveTo>
                  <a:lnTo>
                    <a:pt x="0" y="649"/>
                  </a:lnTo>
                  <a:lnTo>
                    <a:pt x="146" y="1021"/>
                  </a:lnTo>
                  <a:lnTo>
                    <a:pt x="146" y="2021"/>
                  </a:lnTo>
                  <a:lnTo>
                    <a:pt x="242" y="1987"/>
                  </a:lnTo>
                  <a:lnTo>
                    <a:pt x="293" y="521"/>
                  </a:lnTo>
                  <a:lnTo>
                    <a:pt x="390" y="334"/>
                  </a:lnTo>
                  <a:lnTo>
                    <a:pt x="0" y="0"/>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88" name="Freeform 96"/>
            <p:cNvSpPr/>
            <p:nvPr/>
          </p:nvSpPr>
          <p:spPr>
            <a:xfrm>
              <a:off x="5853240" y="387000"/>
              <a:ext cx="2306520" cy="1719360"/>
            </a:xfrm>
            <a:custGeom>
              <a:avLst/>
              <a:gdLst>
                <a:gd name="GluePoint1X" fmla="*/ 0 w 4359"/>
                <a:gd name="GluePoint1Y" fmla="*/ 2147483646 h 3249"/>
                <a:gd name="GluePoint2X" fmla="*/ 2147483646 w 4359"/>
                <a:gd name="GluePoint2Y" fmla="*/ 2147483646 h 3249"/>
                <a:gd name="GluePoint3X" fmla="*/ 2147483646 w 4359"/>
                <a:gd name="GluePoint3Y" fmla="*/ 2147483646 h 3249"/>
                <a:gd name="GluePoint4X" fmla="*/ 2147483646 w 4359"/>
                <a:gd name="GluePoint4Y" fmla="*/ 2147483646 h 3249"/>
                <a:gd name="GluePoint5X" fmla="*/ 2147483646 w 4359"/>
                <a:gd name="GluePoint5Y" fmla="*/ 2147483646 h 3249"/>
                <a:gd name="GluePoint6X" fmla="*/ 2147483646 w 4359"/>
                <a:gd name="GluePoint6Y" fmla="*/ 2147483646 h 3249"/>
                <a:gd name="GluePoint7X" fmla="*/ 2147483646 w 4359"/>
                <a:gd name="GluePoint7Y" fmla="*/ 0 h 3249"/>
                <a:gd name="GluePoint8X" fmla="*/ 2147483646 w 4359"/>
                <a:gd name="GluePoint8Y" fmla="*/ 2147483646 h 3249"/>
                <a:gd name="GluePoint9X" fmla="*/ 2147483646 w 4359"/>
                <a:gd name="GluePoint9Y" fmla="*/ 2147483646 h 3249"/>
                <a:gd name="GluePoint10X" fmla="*/ 2147483646 w 4359"/>
                <a:gd name="GluePoint10Y" fmla="*/ 2147483646 h 3249"/>
                <a:gd name="GluePoint11X" fmla="*/ 2147483646 w 4359"/>
                <a:gd name="GluePoint11Y" fmla="*/ 2147483646 h 3249"/>
                <a:gd name="GluePoint12X" fmla="*/ 2147483646 w 4359"/>
                <a:gd name="GluePoint12Y" fmla="*/ 2147483646 h 3249"/>
                <a:gd name="GluePoint13X" fmla="*/ 2147483646 w 4359"/>
                <a:gd name="GluePoint13Y" fmla="*/ 2147483646 h 3249"/>
                <a:gd name="GluePoint14X" fmla="*/ 2147483646 w 4359"/>
                <a:gd name="GluePoint14Y" fmla="*/ 2147483646 h 3249"/>
                <a:gd name="GluePoint15X" fmla="*/ 2147483646 w 4359"/>
                <a:gd name="GluePoint15Y" fmla="*/ 2147483646 h 3249"/>
                <a:gd name="GluePoint16X" fmla="*/ 2147483646 w 4359"/>
                <a:gd name="GluePoint16Y" fmla="*/ 2147483646 h 3249"/>
                <a:gd name="GluePoint17X" fmla="*/ 2147483646 w 4359"/>
                <a:gd name="GluePoint17Y" fmla="*/ 2147483646 h 3249"/>
                <a:gd name="GluePoint18X" fmla="*/ 2147483646 w 4359"/>
                <a:gd name="GluePoint18Y" fmla="*/ 2147483646 h 3249"/>
                <a:gd name="GluePoint19X" fmla="*/ 2147483646 w 4359"/>
                <a:gd name="GluePoint19Y" fmla="*/ 2147483646 h 3249"/>
                <a:gd name="GluePoint20X" fmla="*/ 2147483646 w 4359"/>
                <a:gd name="GluePoint20Y" fmla="*/ 2147483646 h 3249"/>
                <a:gd name="GluePoint21X" fmla="*/ 2147483646 w 4359"/>
                <a:gd name="GluePoint21Y" fmla="*/ 2147483646 h 3249"/>
                <a:gd name="GluePoint22X" fmla="*/ 2147483646 w 4359"/>
                <a:gd name="GluePoint22Y" fmla="*/ 2147483646 h 3249"/>
                <a:gd name="GluePoint23X" fmla="*/ 2147483646 w 4359"/>
                <a:gd name="GluePoint23Y" fmla="*/ 2147483646 h 3249"/>
                <a:gd name="GluePoint24X" fmla="*/ 2147483646 w 4359"/>
                <a:gd name="GluePoint24Y" fmla="*/ 2147483646 h 3249"/>
                <a:gd name="GluePoint25X" fmla="*/ 2147483646 w 4359"/>
                <a:gd name="GluePoint25Y" fmla="*/ 2147483646 h 3249"/>
                <a:gd name="GluePoint26X" fmla="*/ 2147483646 w 4359"/>
                <a:gd name="GluePoint26Y" fmla="*/ 2147483646 h 3249"/>
                <a:gd name="GluePoint27X" fmla="*/ 2147483646 w 4359"/>
                <a:gd name="GluePoint27Y" fmla="*/ 2147483646 h 3249"/>
                <a:gd name="GluePoint28X" fmla="*/ 2147483646 w 4359"/>
                <a:gd name="GluePoint28Y" fmla="*/ 2147483646 h 3249"/>
                <a:gd name="GluePoint29X" fmla="*/ 2147483646 w 4359"/>
                <a:gd name="GluePoint29Y" fmla="*/ 2147483646 h 3249"/>
                <a:gd name="GluePoint30X" fmla="*/ 2147483646 w 4359"/>
                <a:gd name="GluePoint30Y" fmla="*/ 2147483646 h 3249"/>
                <a:gd name="GluePoint31X" fmla="*/ 2147483646 w 4359"/>
                <a:gd name="GluePoint31Y" fmla="*/ 2147483646 h 3249"/>
                <a:gd name="GluePoint32X" fmla="*/ 2147483646 w 4359"/>
                <a:gd name="GluePoint32Y" fmla="*/ 2147483646 h 3249"/>
                <a:gd name="GluePoint33X" fmla="*/ 2147483646 w 4359"/>
                <a:gd name="GluePoint33Y" fmla="*/ 2147483646 h 3249"/>
                <a:gd name="GluePoint34X" fmla="*/ 2147483646 w 4359"/>
                <a:gd name="GluePoint34Y" fmla="*/ 2147483646 h 3249"/>
                <a:gd name="GluePoint35X" fmla="*/ 2147483646 w 4359"/>
                <a:gd name="GluePoint35Y" fmla="*/ 2147483646 h 3249"/>
                <a:gd name="GluePoint36X" fmla="*/ 2147483646 w 4359"/>
                <a:gd name="GluePoint36Y" fmla="*/ 2147483646 h 3249"/>
                <a:gd name="GluePoint37X" fmla="*/ 2147483646 w 4359"/>
                <a:gd name="GluePoint37Y" fmla="*/ 2147483646 h 3249"/>
                <a:gd name="GluePoint38X" fmla="*/ 2147483646 w 4359"/>
                <a:gd name="GluePoint38Y" fmla="*/ 2147483646 h 3249"/>
                <a:gd name="GluePoint39X" fmla="*/ 2147483646 w 4359"/>
                <a:gd name="GluePoint39Y" fmla="*/ 2147483646 h 3249"/>
                <a:gd name="GluePoint40X" fmla="*/ 2147483646 w 4359"/>
                <a:gd name="GluePoint40Y" fmla="*/ 2147483646 h 3249"/>
                <a:gd name="GluePoint41X" fmla="*/ 0 w 4359"/>
                <a:gd name="GluePoint41Y" fmla="*/ 2147483646 h 324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Lst>
              <a:rect l="l" t="t" r="r" b="b"/>
              <a:pathLst>
                <a:path w="4359" h="3249">
                  <a:moveTo>
                    <a:pt x="0" y="149"/>
                  </a:moveTo>
                  <a:lnTo>
                    <a:pt x="799" y="36"/>
                  </a:lnTo>
                  <a:lnTo>
                    <a:pt x="974" y="112"/>
                  </a:lnTo>
                  <a:lnTo>
                    <a:pt x="993" y="149"/>
                  </a:lnTo>
                  <a:lnTo>
                    <a:pt x="1318" y="149"/>
                  </a:lnTo>
                  <a:lnTo>
                    <a:pt x="1463" y="73"/>
                  </a:lnTo>
                  <a:lnTo>
                    <a:pt x="2001" y="0"/>
                  </a:lnTo>
                  <a:lnTo>
                    <a:pt x="2456" y="222"/>
                  </a:lnTo>
                  <a:lnTo>
                    <a:pt x="2781" y="279"/>
                  </a:lnTo>
                  <a:lnTo>
                    <a:pt x="3659" y="593"/>
                  </a:lnTo>
                  <a:lnTo>
                    <a:pt x="3870" y="815"/>
                  </a:lnTo>
                  <a:lnTo>
                    <a:pt x="4050" y="815"/>
                  </a:lnTo>
                  <a:lnTo>
                    <a:pt x="4260" y="1449"/>
                  </a:lnTo>
                  <a:lnTo>
                    <a:pt x="4098" y="1837"/>
                  </a:lnTo>
                  <a:lnTo>
                    <a:pt x="4359" y="2692"/>
                  </a:lnTo>
                  <a:lnTo>
                    <a:pt x="4324" y="3249"/>
                  </a:lnTo>
                  <a:lnTo>
                    <a:pt x="4242" y="3025"/>
                  </a:lnTo>
                  <a:lnTo>
                    <a:pt x="4276" y="2674"/>
                  </a:lnTo>
                  <a:lnTo>
                    <a:pt x="4148" y="2544"/>
                  </a:lnTo>
                  <a:lnTo>
                    <a:pt x="4066" y="2674"/>
                  </a:lnTo>
                  <a:lnTo>
                    <a:pt x="3937" y="2321"/>
                  </a:lnTo>
                  <a:lnTo>
                    <a:pt x="4050" y="1986"/>
                  </a:lnTo>
                  <a:lnTo>
                    <a:pt x="3755" y="1485"/>
                  </a:lnTo>
                  <a:lnTo>
                    <a:pt x="3838" y="1133"/>
                  </a:lnTo>
                  <a:lnTo>
                    <a:pt x="3057" y="1502"/>
                  </a:lnTo>
                  <a:lnTo>
                    <a:pt x="3008" y="1429"/>
                  </a:lnTo>
                  <a:lnTo>
                    <a:pt x="3351" y="1075"/>
                  </a:lnTo>
                  <a:lnTo>
                    <a:pt x="3577" y="1075"/>
                  </a:lnTo>
                  <a:lnTo>
                    <a:pt x="3659" y="780"/>
                  </a:lnTo>
                  <a:lnTo>
                    <a:pt x="3351" y="557"/>
                  </a:lnTo>
                  <a:lnTo>
                    <a:pt x="2275" y="800"/>
                  </a:lnTo>
                  <a:lnTo>
                    <a:pt x="2210" y="723"/>
                  </a:lnTo>
                  <a:lnTo>
                    <a:pt x="1819" y="762"/>
                  </a:lnTo>
                  <a:lnTo>
                    <a:pt x="2131" y="593"/>
                  </a:lnTo>
                  <a:lnTo>
                    <a:pt x="2764" y="463"/>
                  </a:lnTo>
                  <a:lnTo>
                    <a:pt x="2537" y="390"/>
                  </a:lnTo>
                  <a:lnTo>
                    <a:pt x="1819" y="541"/>
                  </a:lnTo>
                  <a:lnTo>
                    <a:pt x="1269" y="354"/>
                  </a:lnTo>
                  <a:lnTo>
                    <a:pt x="1072" y="428"/>
                  </a:lnTo>
                  <a:lnTo>
                    <a:pt x="440" y="168"/>
                  </a:lnTo>
                  <a:lnTo>
                    <a:pt x="0" y="149"/>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89" name="Freeform 97"/>
            <p:cNvSpPr/>
            <p:nvPr/>
          </p:nvSpPr>
          <p:spPr>
            <a:xfrm>
              <a:off x="8569440" y="1036440"/>
              <a:ext cx="172800" cy="1415880"/>
            </a:xfrm>
            <a:custGeom>
              <a:avLst/>
              <a:gdLst>
                <a:gd name="GluePoint1X" fmla="*/ 2147483646 w 325"/>
                <a:gd name="GluePoint1Y" fmla="*/ 2147483646 h 2676"/>
                <a:gd name="GluePoint2X" fmla="*/ 2147483646 w 325"/>
                <a:gd name="GluePoint2Y" fmla="*/ 2147483646 h 2676"/>
                <a:gd name="GluePoint3X" fmla="*/ 0 w 325"/>
                <a:gd name="GluePoint3Y" fmla="*/ 2147483646 h 2676"/>
                <a:gd name="GluePoint4X" fmla="*/ 2147483646 w 325"/>
                <a:gd name="GluePoint4Y" fmla="*/ 2147483646 h 2676"/>
                <a:gd name="GluePoint5X" fmla="*/ 2147483646 w 325"/>
                <a:gd name="GluePoint5Y" fmla="*/ 0 h 2676"/>
                <a:gd name="GluePoint6X" fmla="*/ 2147483646 w 325"/>
                <a:gd name="GluePoint6Y" fmla="*/ 2147483646 h 267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325" h="2676">
                  <a:moveTo>
                    <a:pt x="228" y="278"/>
                  </a:moveTo>
                  <a:lnTo>
                    <a:pt x="176" y="1115"/>
                  </a:lnTo>
                  <a:lnTo>
                    <a:pt x="0" y="1301"/>
                  </a:lnTo>
                  <a:lnTo>
                    <a:pt x="313" y="2676"/>
                  </a:lnTo>
                  <a:lnTo>
                    <a:pt x="325" y="0"/>
                  </a:lnTo>
                  <a:lnTo>
                    <a:pt x="228" y="27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0" name="Freeform 98"/>
            <p:cNvSpPr/>
            <p:nvPr/>
          </p:nvSpPr>
          <p:spPr>
            <a:xfrm>
              <a:off x="7812000" y="280800"/>
              <a:ext cx="377640" cy="852480"/>
            </a:xfrm>
            <a:custGeom>
              <a:avLst/>
              <a:gdLst>
                <a:gd name="GluePoint1X" fmla="*/ 0 w 713"/>
                <a:gd name="GluePoint1Y" fmla="*/ 0 h 1610"/>
                <a:gd name="GluePoint2X" fmla="*/ 2147483646 w 713"/>
                <a:gd name="GluePoint2Y" fmla="*/ 2147483646 h 1610"/>
                <a:gd name="GluePoint3X" fmla="*/ 2147483646 w 713"/>
                <a:gd name="GluePoint3Y" fmla="*/ 2147483646 h 1610"/>
                <a:gd name="GluePoint4X" fmla="*/ 2147483646 w 713"/>
                <a:gd name="GluePoint4Y" fmla="*/ 2147483646 h 1610"/>
                <a:gd name="GluePoint5X" fmla="*/ 2147483646 w 713"/>
                <a:gd name="GluePoint5Y" fmla="*/ 2147483646 h 1610"/>
                <a:gd name="GluePoint6X" fmla="*/ 2147483646 w 713"/>
                <a:gd name="GluePoint6Y" fmla="*/ 2147483646 h 1610"/>
                <a:gd name="GluePoint7X" fmla="*/ 2147483646 w 713"/>
                <a:gd name="GluePoint7Y" fmla="*/ 2147483646 h 1610"/>
                <a:gd name="GluePoint8X" fmla="*/ 2147483646 w 713"/>
                <a:gd name="GluePoint8Y" fmla="*/ 2147483646 h 1610"/>
                <a:gd name="GluePoint9X" fmla="*/ 2147483646 w 713"/>
                <a:gd name="GluePoint9Y" fmla="*/ 2147483646 h 1610"/>
                <a:gd name="GluePoint10X" fmla="*/ 2147483646 w 713"/>
                <a:gd name="GluePoint10Y" fmla="*/ 2147483646 h 1610"/>
                <a:gd name="GluePoint11X" fmla="*/ 2147483646 w 713"/>
                <a:gd name="GluePoint11Y" fmla="*/ 0 h 1610"/>
                <a:gd name="GluePoint12X" fmla="*/ 0 w 713"/>
                <a:gd name="GluePoint12Y" fmla="*/ 0 h 161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l" t="t" r="r" b="b"/>
              <a:pathLst>
                <a:path w="713" h="1610">
                  <a:moveTo>
                    <a:pt x="0" y="0"/>
                  </a:moveTo>
                  <a:lnTo>
                    <a:pt x="396" y="257"/>
                  </a:lnTo>
                  <a:lnTo>
                    <a:pt x="544" y="787"/>
                  </a:lnTo>
                  <a:lnTo>
                    <a:pt x="375" y="909"/>
                  </a:lnTo>
                  <a:lnTo>
                    <a:pt x="628" y="1610"/>
                  </a:lnTo>
                  <a:lnTo>
                    <a:pt x="544" y="957"/>
                  </a:lnTo>
                  <a:lnTo>
                    <a:pt x="651" y="787"/>
                  </a:lnTo>
                  <a:lnTo>
                    <a:pt x="628" y="377"/>
                  </a:lnTo>
                  <a:lnTo>
                    <a:pt x="713" y="282"/>
                  </a:lnTo>
                  <a:lnTo>
                    <a:pt x="503" y="87"/>
                  </a:lnTo>
                  <a:lnTo>
                    <a:pt x="522" y="0"/>
                  </a:lnTo>
                  <a:lnTo>
                    <a:pt x="0"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1" name="Freeform 99"/>
            <p:cNvSpPr/>
            <p:nvPr/>
          </p:nvSpPr>
          <p:spPr>
            <a:xfrm>
              <a:off x="7743960" y="2343240"/>
              <a:ext cx="861840" cy="815760"/>
            </a:xfrm>
            <a:custGeom>
              <a:avLst/>
              <a:gdLst>
                <a:gd name="GluePoint1X" fmla="*/ 2147483646 w 1627"/>
                <a:gd name="GluePoint1Y" fmla="*/ 2147483646 h 1543"/>
                <a:gd name="GluePoint2X" fmla="*/ 0 w 1627"/>
                <a:gd name="GluePoint2Y" fmla="*/ 2147483646 h 1543"/>
                <a:gd name="GluePoint3X" fmla="*/ 2147483646 w 1627"/>
                <a:gd name="GluePoint3Y" fmla="*/ 2147483646 h 1543"/>
                <a:gd name="GluePoint4X" fmla="*/ 2147483646 w 1627"/>
                <a:gd name="GluePoint4Y" fmla="*/ 2147483646 h 1543"/>
                <a:gd name="GluePoint5X" fmla="*/ 2147483646 w 1627"/>
                <a:gd name="GluePoint5Y" fmla="*/ 2147483646 h 1543"/>
                <a:gd name="GluePoint6X" fmla="*/ 2147483646 w 1627"/>
                <a:gd name="GluePoint6Y" fmla="*/ 2147483646 h 1543"/>
                <a:gd name="GluePoint7X" fmla="*/ 2147483646 w 1627"/>
                <a:gd name="GluePoint7Y" fmla="*/ 2147483646 h 1543"/>
                <a:gd name="GluePoint8X" fmla="*/ 2147483646 w 1627"/>
                <a:gd name="GluePoint8Y" fmla="*/ 2147483646 h 1543"/>
                <a:gd name="GluePoint9X" fmla="*/ 2147483646 w 1627"/>
                <a:gd name="GluePoint9Y" fmla="*/ 2147483646 h 1543"/>
                <a:gd name="GluePoint10X" fmla="*/ 2147483646 w 1627"/>
                <a:gd name="GluePoint10Y" fmla="*/ 2147483646 h 1543"/>
                <a:gd name="GluePoint11X" fmla="*/ 2147483646 w 1627"/>
                <a:gd name="GluePoint11Y" fmla="*/ 2147483646 h 1543"/>
                <a:gd name="GluePoint12X" fmla="*/ 2147483646 w 1627"/>
                <a:gd name="GluePoint12Y" fmla="*/ 2147483646 h 1543"/>
                <a:gd name="GluePoint13X" fmla="*/ 2147483646 w 1627"/>
                <a:gd name="GluePoint13Y" fmla="*/ 0 h 1543"/>
                <a:gd name="GluePoint14X" fmla="*/ 2147483646 w 1627"/>
                <a:gd name="GluePoint14Y" fmla="*/ 2147483646 h 154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l" t="t" r="r" b="b"/>
              <a:pathLst>
                <a:path w="1627" h="1543">
                  <a:moveTo>
                    <a:pt x="1203" y="506"/>
                  </a:moveTo>
                  <a:lnTo>
                    <a:pt x="0" y="988"/>
                  </a:lnTo>
                  <a:lnTo>
                    <a:pt x="1013" y="725"/>
                  </a:lnTo>
                  <a:lnTo>
                    <a:pt x="1184" y="773"/>
                  </a:lnTo>
                  <a:lnTo>
                    <a:pt x="1098" y="942"/>
                  </a:lnTo>
                  <a:lnTo>
                    <a:pt x="675" y="1110"/>
                  </a:lnTo>
                  <a:lnTo>
                    <a:pt x="823" y="1232"/>
                  </a:lnTo>
                  <a:lnTo>
                    <a:pt x="1203" y="1159"/>
                  </a:lnTo>
                  <a:lnTo>
                    <a:pt x="1373" y="1472"/>
                  </a:lnTo>
                  <a:lnTo>
                    <a:pt x="1627" y="1543"/>
                  </a:lnTo>
                  <a:lnTo>
                    <a:pt x="1373" y="1232"/>
                  </a:lnTo>
                  <a:lnTo>
                    <a:pt x="1417" y="894"/>
                  </a:lnTo>
                  <a:lnTo>
                    <a:pt x="1330" y="0"/>
                  </a:lnTo>
                  <a:lnTo>
                    <a:pt x="1203" y="506"/>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2" name="Freeform 100"/>
            <p:cNvSpPr/>
            <p:nvPr/>
          </p:nvSpPr>
          <p:spPr>
            <a:xfrm>
              <a:off x="7318440" y="1182600"/>
              <a:ext cx="593640" cy="433080"/>
            </a:xfrm>
            <a:custGeom>
              <a:avLst/>
              <a:gdLst>
                <a:gd name="GluePoint1X" fmla="*/ 2147483646 w 1121"/>
                <a:gd name="GluePoint1Y" fmla="*/ 2147483646 h 820"/>
                <a:gd name="GluePoint2X" fmla="*/ 2147483646 w 1121"/>
                <a:gd name="GluePoint2Y" fmla="*/ 0 h 820"/>
                <a:gd name="GluePoint3X" fmla="*/ 2147483646 w 1121"/>
                <a:gd name="GluePoint3Y" fmla="*/ 2147483646 h 820"/>
                <a:gd name="GluePoint4X" fmla="*/ 2147483646 w 1121"/>
                <a:gd name="GluePoint4Y" fmla="*/ 2147483646 h 820"/>
                <a:gd name="GluePoint5X" fmla="*/ 2147483646 w 1121"/>
                <a:gd name="GluePoint5Y" fmla="*/ 2147483646 h 820"/>
                <a:gd name="GluePoint6X" fmla="*/ 2147483646 w 1121"/>
                <a:gd name="GluePoint6Y" fmla="*/ 2147483646 h 820"/>
                <a:gd name="GluePoint7X" fmla="*/ 2147483646 w 1121"/>
                <a:gd name="GluePoint7Y" fmla="*/ 2147483646 h 820"/>
                <a:gd name="GluePoint8X" fmla="*/ 0 w 1121"/>
                <a:gd name="GluePoint8Y" fmla="*/ 2147483646 h 820"/>
                <a:gd name="GluePoint9X" fmla="*/ 2147483646 w 1121"/>
                <a:gd name="GluePoint9Y" fmla="*/ 2147483646 h 82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1121" h="820">
                  <a:moveTo>
                    <a:pt x="191" y="385"/>
                  </a:moveTo>
                  <a:lnTo>
                    <a:pt x="930" y="0"/>
                  </a:lnTo>
                  <a:lnTo>
                    <a:pt x="993" y="264"/>
                  </a:lnTo>
                  <a:lnTo>
                    <a:pt x="527" y="626"/>
                  </a:lnTo>
                  <a:lnTo>
                    <a:pt x="570" y="699"/>
                  </a:lnTo>
                  <a:lnTo>
                    <a:pt x="1121" y="433"/>
                  </a:lnTo>
                  <a:lnTo>
                    <a:pt x="570" y="820"/>
                  </a:lnTo>
                  <a:lnTo>
                    <a:pt x="0" y="385"/>
                  </a:lnTo>
                  <a:lnTo>
                    <a:pt x="191" y="385"/>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3" name="Freeform 101"/>
            <p:cNvSpPr/>
            <p:nvPr/>
          </p:nvSpPr>
          <p:spPr>
            <a:xfrm>
              <a:off x="7161120" y="785520"/>
              <a:ext cx="560160" cy="333360"/>
            </a:xfrm>
            <a:custGeom>
              <a:avLst/>
              <a:gdLst>
                <a:gd name="GluePoint1X" fmla="*/ 0 w 1057"/>
                <a:gd name="GluePoint1Y" fmla="*/ 2147483646 h 628"/>
                <a:gd name="GluePoint2X" fmla="*/ 2147483646 w 1057"/>
                <a:gd name="GluePoint2Y" fmla="*/ 0 h 628"/>
                <a:gd name="GluePoint3X" fmla="*/ 2147483646 w 1057"/>
                <a:gd name="GluePoint3Y" fmla="*/ 2147483646 h 628"/>
                <a:gd name="GluePoint4X" fmla="*/ 2147483646 w 1057"/>
                <a:gd name="GluePoint4Y" fmla="*/ 2147483646 h 628"/>
                <a:gd name="GluePoint5X" fmla="*/ 0 w 1057"/>
                <a:gd name="GluePoint5Y" fmla="*/ 2147483646 h 628"/>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1057" h="628">
                  <a:moveTo>
                    <a:pt x="0" y="578"/>
                  </a:moveTo>
                  <a:lnTo>
                    <a:pt x="1057" y="0"/>
                  </a:lnTo>
                  <a:lnTo>
                    <a:pt x="1013" y="167"/>
                  </a:lnTo>
                  <a:lnTo>
                    <a:pt x="399" y="628"/>
                  </a:lnTo>
                  <a:lnTo>
                    <a:pt x="0" y="57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4" name="Freeform 102"/>
            <p:cNvSpPr/>
            <p:nvPr/>
          </p:nvSpPr>
          <p:spPr>
            <a:xfrm>
              <a:off x="5989680" y="517320"/>
              <a:ext cx="514080" cy="166680"/>
            </a:xfrm>
            <a:custGeom>
              <a:avLst/>
              <a:gdLst>
                <a:gd name="GluePoint1X" fmla="*/ 0 w 972"/>
                <a:gd name="GluePoint1Y" fmla="*/ 0 h 314"/>
                <a:gd name="GluePoint2X" fmla="*/ 2147483646 w 972"/>
                <a:gd name="GluePoint2Y" fmla="*/ 2147483646 h 314"/>
                <a:gd name="GluePoint3X" fmla="*/ 2147483646 w 972"/>
                <a:gd name="GluePoint3Y" fmla="*/ 2147483646 h 314"/>
                <a:gd name="GluePoint4X" fmla="*/ 0 w 972"/>
                <a:gd name="GluePoint4Y" fmla="*/ 0 h 314"/>
              </a:gdLst>
              <a:ahLst/>
              <a:cxnLst>
                <a:cxn ang="0">
                  <a:pos x="GluePoint1X" y="GluePoint1Y"/>
                </a:cxn>
                <a:cxn ang="0">
                  <a:pos x="GluePoint2X" y="GluePoint2Y"/>
                </a:cxn>
                <a:cxn ang="0">
                  <a:pos x="GluePoint3X" y="GluePoint3Y"/>
                </a:cxn>
                <a:cxn ang="0">
                  <a:pos x="GluePoint4X" y="GluePoint4Y"/>
                </a:cxn>
              </a:cxnLst>
              <a:rect l="l" t="t" r="r" b="b"/>
              <a:pathLst>
                <a:path w="972" h="314">
                  <a:moveTo>
                    <a:pt x="0" y="0"/>
                  </a:moveTo>
                  <a:lnTo>
                    <a:pt x="422" y="314"/>
                  </a:lnTo>
                  <a:lnTo>
                    <a:pt x="972" y="291"/>
                  </a:lnTo>
                  <a:lnTo>
                    <a:pt x="0"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5" name="Freeform 103"/>
            <p:cNvSpPr/>
            <p:nvPr/>
          </p:nvSpPr>
          <p:spPr>
            <a:xfrm>
              <a:off x="7677000" y="1617480"/>
              <a:ext cx="368280" cy="431640"/>
            </a:xfrm>
            <a:custGeom>
              <a:avLst/>
              <a:gdLst>
                <a:gd name="GluePoint1X" fmla="*/ 0 w 698"/>
                <a:gd name="GluePoint1Y" fmla="*/ 2147483646 h 818"/>
                <a:gd name="GluePoint2X" fmla="*/ 2147483646 w 698"/>
                <a:gd name="GluePoint2Y" fmla="*/ 0 h 818"/>
                <a:gd name="GluePoint3X" fmla="*/ 2147483646 w 698"/>
                <a:gd name="GluePoint3Y" fmla="*/ 2147483646 h 818"/>
                <a:gd name="GluePoint4X" fmla="*/ 2147483646 w 698"/>
                <a:gd name="GluePoint4Y" fmla="*/ 2147483646 h 818"/>
                <a:gd name="GluePoint5X" fmla="*/ 2147483646 w 698"/>
                <a:gd name="GluePoint5Y" fmla="*/ 2147483646 h 818"/>
                <a:gd name="GluePoint6X" fmla="*/ 2147483646 w 698"/>
                <a:gd name="GluePoint6Y" fmla="*/ 2147483646 h 818"/>
                <a:gd name="GluePoint7X" fmla="*/ 0 w 698"/>
                <a:gd name="GluePoint7Y" fmla="*/ 2147483646 h 81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698" h="818">
                  <a:moveTo>
                    <a:pt x="0" y="167"/>
                  </a:moveTo>
                  <a:lnTo>
                    <a:pt x="358" y="0"/>
                  </a:lnTo>
                  <a:lnTo>
                    <a:pt x="528" y="408"/>
                  </a:lnTo>
                  <a:lnTo>
                    <a:pt x="698" y="385"/>
                  </a:lnTo>
                  <a:lnTo>
                    <a:pt x="64" y="818"/>
                  </a:lnTo>
                  <a:lnTo>
                    <a:pt x="211" y="506"/>
                  </a:lnTo>
                  <a:lnTo>
                    <a:pt x="0" y="167"/>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6" name="Freeform 104"/>
            <p:cNvSpPr/>
            <p:nvPr/>
          </p:nvSpPr>
          <p:spPr>
            <a:xfrm>
              <a:off x="7642080" y="2074680"/>
              <a:ext cx="558720" cy="473040"/>
            </a:xfrm>
            <a:custGeom>
              <a:avLst/>
              <a:gdLst>
                <a:gd name="GluePoint1X" fmla="*/ 2147483646 w 1056"/>
                <a:gd name="GluePoint1Y" fmla="*/ 0 h 893"/>
                <a:gd name="GluePoint2X" fmla="*/ 2147483646 w 1056"/>
                <a:gd name="GluePoint2Y" fmla="*/ 2147483646 h 893"/>
                <a:gd name="GluePoint3X" fmla="*/ 2147483646 w 1056"/>
                <a:gd name="GluePoint3Y" fmla="*/ 2147483646 h 893"/>
                <a:gd name="GluePoint4X" fmla="*/ 2147483646 w 1056"/>
                <a:gd name="GluePoint4Y" fmla="*/ 2147483646 h 893"/>
                <a:gd name="GluePoint5X" fmla="*/ 0 w 1056"/>
                <a:gd name="GluePoint5Y" fmla="*/ 2147483646 h 893"/>
                <a:gd name="GluePoint6X" fmla="*/ 2147483646 w 1056"/>
                <a:gd name="GluePoint6Y" fmla="*/ 2147483646 h 893"/>
                <a:gd name="GluePoint7X" fmla="*/ 2147483646 w 1056"/>
                <a:gd name="GluePoint7Y" fmla="*/ 2147483646 h 893"/>
                <a:gd name="GluePoint8X" fmla="*/ 2147483646 w 1056"/>
                <a:gd name="GluePoint8Y" fmla="*/ 2147483646 h 893"/>
                <a:gd name="GluePoint9X" fmla="*/ 2147483646 w 1056"/>
                <a:gd name="GluePoint9Y" fmla="*/ 0 h 89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1056" h="893">
                  <a:moveTo>
                    <a:pt x="799" y="0"/>
                  </a:moveTo>
                  <a:lnTo>
                    <a:pt x="1056" y="435"/>
                  </a:lnTo>
                  <a:lnTo>
                    <a:pt x="84" y="893"/>
                  </a:lnTo>
                  <a:lnTo>
                    <a:pt x="296" y="701"/>
                  </a:lnTo>
                  <a:lnTo>
                    <a:pt x="0" y="435"/>
                  </a:lnTo>
                  <a:lnTo>
                    <a:pt x="336" y="194"/>
                  </a:lnTo>
                  <a:lnTo>
                    <a:pt x="631" y="239"/>
                  </a:lnTo>
                  <a:lnTo>
                    <a:pt x="484" y="72"/>
                  </a:lnTo>
                  <a:lnTo>
                    <a:pt x="799"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7" name="Freeform 105"/>
            <p:cNvSpPr/>
            <p:nvPr/>
          </p:nvSpPr>
          <p:spPr>
            <a:xfrm>
              <a:off x="7764480" y="3178080"/>
              <a:ext cx="895320" cy="152280"/>
            </a:xfrm>
            <a:custGeom>
              <a:avLst/>
              <a:gdLst>
                <a:gd name="GluePoint1X" fmla="*/ 0 w 1692"/>
                <a:gd name="GluePoint1Y" fmla="*/ 0 h 290"/>
                <a:gd name="GluePoint2X" fmla="*/ 2147483646 w 1692"/>
                <a:gd name="GluePoint2Y" fmla="*/ 2147483646 h 290"/>
                <a:gd name="GluePoint3X" fmla="*/ 2147483646 w 1692"/>
                <a:gd name="GluePoint3Y" fmla="*/ 2147483646 h 290"/>
                <a:gd name="GluePoint4X" fmla="*/ 2147483646 w 1692"/>
                <a:gd name="GluePoint4Y" fmla="*/ 2147483646 h 290"/>
                <a:gd name="GluePoint5X" fmla="*/ 2147483646 w 1692"/>
                <a:gd name="GluePoint5Y" fmla="*/ 2147483646 h 290"/>
                <a:gd name="GluePoint6X" fmla="*/ 0 w 1692"/>
                <a:gd name="GluePoint6Y" fmla="*/ 0 h 29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692" h="290">
                  <a:moveTo>
                    <a:pt x="0" y="0"/>
                  </a:moveTo>
                  <a:lnTo>
                    <a:pt x="614" y="145"/>
                  </a:lnTo>
                  <a:lnTo>
                    <a:pt x="803" y="98"/>
                  </a:lnTo>
                  <a:lnTo>
                    <a:pt x="1692" y="290"/>
                  </a:lnTo>
                  <a:lnTo>
                    <a:pt x="592" y="267"/>
                  </a:lnTo>
                  <a:lnTo>
                    <a:pt x="0"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8" name="Freeform 106"/>
            <p:cNvSpPr/>
            <p:nvPr/>
          </p:nvSpPr>
          <p:spPr>
            <a:xfrm>
              <a:off x="6637320" y="658800"/>
              <a:ext cx="290520" cy="152280"/>
            </a:xfrm>
            <a:custGeom>
              <a:avLst/>
              <a:gdLst>
                <a:gd name="GluePoint1X" fmla="*/ 0 w 549"/>
                <a:gd name="GluePoint1Y" fmla="*/ 2147483646 h 288"/>
                <a:gd name="GluePoint2X" fmla="*/ 2147483646 w 549"/>
                <a:gd name="GluePoint2Y" fmla="*/ 0 h 288"/>
                <a:gd name="GluePoint3X" fmla="*/ 2147483646 w 549"/>
                <a:gd name="GluePoint3Y" fmla="*/ 2147483646 h 288"/>
                <a:gd name="GluePoint4X" fmla="*/ 2147483646 w 549"/>
                <a:gd name="GluePoint4Y" fmla="*/ 2147483646 h 288"/>
                <a:gd name="GluePoint5X" fmla="*/ 0 w 549"/>
                <a:gd name="GluePoint5Y" fmla="*/ 2147483646 h 288"/>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549" h="288">
                  <a:moveTo>
                    <a:pt x="0" y="95"/>
                  </a:moveTo>
                  <a:lnTo>
                    <a:pt x="486" y="0"/>
                  </a:lnTo>
                  <a:lnTo>
                    <a:pt x="549" y="119"/>
                  </a:lnTo>
                  <a:lnTo>
                    <a:pt x="189" y="288"/>
                  </a:lnTo>
                  <a:lnTo>
                    <a:pt x="0" y="95"/>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99" name="Freeform 107"/>
            <p:cNvSpPr/>
            <p:nvPr/>
          </p:nvSpPr>
          <p:spPr>
            <a:xfrm>
              <a:off x="7039080" y="749160"/>
              <a:ext cx="333360" cy="318960"/>
            </a:xfrm>
            <a:custGeom>
              <a:avLst/>
              <a:gdLst>
                <a:gd name="GluePoint1X" fmla="*/ 0 w 632"/>
                <a:gd name="GluePoint1Y" fmla="*/ 2147483646 h 603"/>
                <a:gd name="GluePoint2X" fmla="*/ 2147483646 w 632"/>
                <a:gd name="GluePoint2Y" fmla="*/ 2147483646 h 603"/>
                <a:gd name="GluePoint3X" fmla="*/ 2147483646 w 632"/>
                <a:gd name="GluePoint3Y" fmla="*/ 2147483646 h 603"/>
                <a:gd name="GluePoint4X" fmla="*/ 2147483646 w 632"/>
                <a:gd name="GluePoint4Y" fmla="*/ 2147483646 h 603"/>
                <a:gd name="GluePoint5X" fmla="*/ 2147483646 w 632"/>
                <a:gd name="GluePoint5Y" fmla="*/ 0 h 603"/>
                <a:gd name="GluePoint6X" fmla="*/ 0 w 632"/>
                <a:gd name="GluePoint6Y" fmla="*/ 2147483646 h 60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632" h="603">
                  <a:moveTo>
                    <a:pt x="0" y="193"/>
                  </a:moveTo>
                  <a:lnTo>
                    <a:pt x="254" y="603"/>
                  </a:lnTo>
                  <a:lnTo>
                    <a:pt x="422" y="505"/>
                  </a:lnTo>
                  <a:lnTo>
                    <a:pt x="339" y="167"/>
                  </a:lnTo>
                  <a:lnTo>
                    <a:pt x="632" y="0"/>
                  </a:lnTo>
                  <a:lnTo>
                    <a:pt x="0" y="193"/>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0" name="Freeform 108"/>
            <p:cNvSpPr/>
            <p:nvPr/>
          </p:nvSpPr>
          <p:spPr>
            <a:xfrm>
              <a:off x="7385040" y="1157040"/>
              <a:ext cx="447480" cy="228600"/>
            </a:xfrm>
            <a:custGeom>
              <a:avLst/>
              <a:gdLst>
                <a:gd name="GluePoint1X" fmla="*/ 2147483646 w 847"/>
                <a:gd name="GluePoint1Y" fmla="*/ 2147483646 h 432"/>
                <a:gd name="GluePoint2X" fmla="*/ 0 w 847"/>
                <a:gd name="GluePoint2Y" fmla="*/ 2147483646 h 432"/>
                <a:gd name="GluePoint3X" fmla="*/ 2147483646 w 847"/>
                <a:gd name="GluePoint3Y" fmla="*/ 0 h 432"/>
                <a:gd name="GluePoint4X" fmla="*/ 2147483646 w 847"/>
                <a:gd name="GluePoint4Y" fmla="*/ 2147483646 h 432"/>
                <a:gd name="GluePoint5X" fmla="*/ 2147483646 w 847"/>
                <a:gd name="GluePoint5Y" fmla="*/ 2147483646 h 432"/>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847" h="432">
                  <a:moveTo>
                    <a:pt x="149" y="95"/>
                  </a:moveTo>
                  <a:lnTo>
                    <a:pt x="0" y="432"/>
                  </a:lnTo>
                  <a:lnTo>
                    <a:pt x="847" y="0"/>
                  </a:lnTo>
                  <a:lnTo>
                    <a:pt x="276" y="167"/>
                  </a:lnTo>
                  <a:lnTo>
                    <a:pt x="149" y="95"/>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1" name="Freeform 109"/>
            <p:cNvSpPr/>
            <p:nvPr/>
          </p:nvSpPr>
          <p:spPr>
            <a:xfrm>
              <a:off x="7629480" y="1895400"/>
              <a:ext cx="304560" cy="396720"/>
            </a:xfrm>
            <a:custGeom>
              <a:avLst/>
              <a:gdLst>
                <a:gd name="GluePoint1X" fmla="*/ 2147483646 w 574"/>
                <a:gd name="GluePoint1Y" fmla="*/ 2147483646 h 748"/>
                <a:gd name="GluePoint2X" fmla="*/ 0 w 574"/>
                <a:gd name="GluePoint2Y" fmla="*/ 2147483646 h 748"/>
                <a:gd name="GluePoint3X" fmla="*/ 2147483646 w 574"/>
                <a:gd name="GluePoint3Y" fmla="*/ 2147483646 h 748"/>
                <a:gd name="GluePoint4X" fmla="*/ 2147483646 w 574"/>
                <a:gd name="GluePoint4Y" fmla="*/ 2147483646 h 748"/>
                <a:gd name="GluePoint5X" fmla="*/ 2147483646 w 574"/>
                <a:gd name="GluePoint5Y" fmla="*/ 2147483646 h 748"/>
                <a:gd name="GluePoint6X" fmla="*/ 2147483646 w 574"/>
                <a:gd name="GluePoint6Y" fmla="*/ 0 h 748"/>
                <a:gd name="GluePoint7X" fmla="*/ 2147483646 w 574"/>
                <a:gd name="GluePoint7Y" fmla="*/ 2147483646 h 74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574" h="748">
                  <a:moveTo>
                    <a:pt x="128" y="313"/>
                  </a:moveTo>
                  <a:lnTo>
                    <a:pt x="0" y="748"/>
                  </a:lnTo>
                  <a:lnTo>
                    <a:pt x="360" y="482"/>
                  </a:lnTo>
                  <a:lnTo>
                    <a:pt x="574" y="504"/>
                  </a:lnTo>
                  <a:lnTo>
                    <a:pt x="382" y="409"/>
                  </a:lnTo>
                  <a:lnTo>
                    <a:pt x="574" y="0"/>
                  </a:lnTo>
                  <a:lnTo>
                    <a:pt x="128" y="313"/>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2" name="Freeform 110"/>
            <p:cNvSpPr/>
            <p:nvPr/>
          </p:nvSpPr>
          <p:spPr>
            <a:xfrm>
              <a:off x="7631280" y="1450800"/>
              <a:ext cx="379080" cy="217440"/>
            </a:xfrm>
            <a:custGeom>
              <a:avLst/>
              <a:gdLst>
                <a:gd name="GluePoint1X" fmla="*/ 2147483646 w 719"/>
                <a:gd name="GluePoint1Y" fmla="*/ 2147483646 h 410"/>
                <a:gd name="GluePoint2X" fmla="*/ 2147483646 w 719"/>
                <a:gd name="GluePoint2Y" fmla="*/ 2147483646 h 410"/>
                <a:gd name="GluePoint3X" fmla="*/ 0 w 719"/>
                <a:gd name="GluePoint3Y" fmla="*/ 2147483646 h 410"/>
                <a:gd name="GluePoint4X" fmla="*/ 2147483646 w 719"/>
                <a:gd name="GluePoint4Y" fmla="*/ 0 h 410"/>
                <a:gd name="GluePoint5X" fmla="*/ 2147483646 w 719"/>
                <a:gd name="GluePoint5Y" fmla="*/ 2147483646 h 410"/>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719" h="410">
                  <a:moveTo>
                    <a:pt x="442" y="48"/>
                  </a:moveTo>
                  <a:lnTo>
                    <a:pt x="43" y="339"/>
                  </a:lnTo>
                  <a:lnTo>
                    <a:pt x="0" y="410"/>
                  </a:lnTo>
                  <a:lnTo>
                    <a:pt x="719" y="0"/>
                  </a:lnTo>
                  <a:lnTo>
                    <a:pt x="442" y="48"/>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3" name="Freeform 111"/>
            <p:cNvSpPr/>
            <p:nvPr/>
          </p:nvSpPr>
          <p:spPr>
            <a:xfrm>
              <a:off x="7362720" y="2087640"/>
              <a:ext cx="1117440" cy="880920"/>
            </a:xfrm>
            <a:custGeom>
              <a:avLst/>
              <a:gdLst>
                <a:gd name="GluePoint1X" fmla="*/ 2147483646 w 2112"/>
                <a:gd name="GluePoint1Y" fmla="*/ 2147483646 h 1665"/>
                <a:gd name="GluePoint2X" fmla="*/ 2147483646 w 2112"/>
                <a:gd name="GluePoint2Y" fmla="*/ 2147483646 h 1665"/>
                <a:gd name="GluePoint3X" fmla="*/ 2147483646 w 2112"/>
                <a:gd name="GluePoint3Y" fmla="*/ 2147483646 h 1665"/>
                <a:gd name="GluePoint4X" fmla="*/ 2147483646 w 2112"/>
                <a:gd name="GluePoint4Y" fmla="*/ 2147483646 h 1665"/>
                <a:gd name="GluePoint5X" fmla="*/ 2147483646 w 2112"/>
                <a:gd name="GluePoint5Y" fmla="*/ 2147483646 h 1665"/>
                <a:gd name="GluePoint6X" fmla="*/ 2147483646 w 2112"/>
                <a:gd name="GluePoint6Y" fmla="*/ 2147483646 h 1665"/>
                <a:gd name="GluePoint7X" fmla="*/ 2147483646 w 2112"/>
                <a:gd name="GluePoint7Y" fmla="*/ 2147483646 h 1665"/>
                <a:gd name="GluePoint8X" fmla="*/ 2147483646 w 2112"/>
                <a:gd name="GluePoint8Y" fmla="*/ 2147483646 h 1665"/>
                <a:gd name="GluePoint9X" fmla="*/ 2147483646 w 2112"/>
                <a:gd name="GluePoint9Y" fmla="*/ 2147483646 h 1665"/>
                <a:gd name="GluePoint10X" fmla="*/ 2147483646 w 2112"/>
                <a:gd name="GluePoint10Y" fmla="*/ 2147483646 h 1665"/>
                <a:gd name="GluePoint11X" fmla="*/ 2147483646 w 2112"/>
                <a:gd name="GluePoint11Y" fmla="*/ 2147483646 h 1665"/>
                <a:gd name="GluePoint12X" fmla="*/ 2147483646 w 2112"/>
                <a:gd name="GluePoint12Y" fmla="*/ 2147483646 h 1665"/>
                <a:gd name="GluePoint13X" fmla="*/ 0 w 2112"/>
                <a:gd name="GluePoint13Y" fmla="*/ 2147483646 h 1665"/>
                <a:gd name="GluePoint14X" fmla="*/ 2147483646 w 2112"/>
                <a:gd name="GluePoint14Y" fmla="*/ 2147483646 h 1665"/>
                <a:gd name="GluePoint15X" fmla="*/ 2147483646 w 2112"/>
                <a:gd name="GluePoint15Y" fmla="*/ 2147483646 h 1665"/>
                <a:gd name="GluePoint16X" fmla="*/ 2147483646 w 2112"/>
                <a:gd name="GluePoint16Y" fmla="*/ 2147483646 h 1665"/>
                <a:gd name="GluePoint17X" fmla="*/ 2147483646 w 2112"/>
                <a:gd name="GluePoint17Y" fmla="*/ 2147483646 h 1665"/>
                <a:gd name="GluePoint18X" fmla="*/ 2147483646 w 2112"/>
                <a:gd name="GluePoint18Y" fmla="*/ 2147483646 h 1665"/>
                <a:gd name="GluePoint19X" fmla="*/ 2147483646 w 2112"/>
                <a:gd name="GluePoint19Y" fmla="*/ 2147483646 h 1665"/>
                <a:gd name="GluePoint20X" fmla="*/ 2147483646 w 2112"/>
                <a:gd name="GluePoint20Y" fmla="*/ 2147483646 h 1665"/>
                <a:gd name="GluePoint21X" fmla="*/ 2147483646 w 2112"/>
                <a:gd name="GluePoint21Y" fmla="*/ 2147483646 h 1665"/>
                <a:gd name="GluePoint22X" fmla="*/ 2147483646 w 2112"/>
                <a:gd name="GluePoint22Y" fmla="*/ 2147483646 h 1665"/>
                <a:gd name="GluePoint23X" fmla="*/ 2147483646 w 2112"/>
                <a:gd name="GluePoint23Y" fmla="*/ 2147483646 h 1665"/>
                <a:gd name="GluePoint24X" fmla="*/ 2147483646 w 2112"/>
                <a:gd name="GluePoint24Y" fmla="*/ 2147483646 h 1665"/>
                <a:gd name="GluePoint25X" fmla="*/ 2147483646 w 2112"/>
                <a:gd name="GluePoint25Y" fmla="*/ 2147483646 h 1665"/>
                <a:gd name="GluePoint26X" fmla="*/ 2147483646 w 2112"/>
                <a:gd name="GluePoint26Y" fmla="*/ 2147483646 h 1665"/>
                <a:gd name="GluePoint27X" fmla="*/ 2147483646 w 2112"/>
                <a:gd name="GluePoint27Y" fmla="*/ 2147483646 h 1665"/>
                <a:gd name="GluePoint28X" fmla="*/ 2147483646 w 2112"/>
                <a:gd name="GluePoint28Y" fmla="*/ 2147483646 h 1665"/>
                <a:gd name="GluePoint29X" fmla="*/ 2147483646 w 2112"/>
                <a:gd name="GluePoint29Y" fmla="*/ 0 h 1665"/>
                <a:gd name="GluePoint30X" fmla="*/ 2147483646 w 2112"/>
                <a:gd name="GluePoint30Y" fmla="*/ 2147483646 h 1665"/>
                <a:gd name="GluePoint31X" fmla="*/ 2147483646 w 2112"/>
                <a:gd name="GluePoint31Y" fmla="*/ 2147483646 h 1665"/>
                <a:gd name="GluePoint32X" fmla="*/ 2147483646 w 2112"/>
                <a:gd name="GluePoint32Y" fmla="*/ 2147483646 h 1665"/>
                <a:gd name="GluePoint33X" fmla="*/ 2147483646 w 2112"/>
                <a:gd name="GluePoint33Y" fmla="*/ 2147483646 h 1665"/>
                <a:gd name="GluePoint34X" fmla="*/ 2147483646 w 2112"/>
                <a:gd name="GluePoint34Y" fmla="*/ 2147483646 h 1665"/>
                <a:gd name="GluePoint35X" fmla="*/ 2147483646 w 2112"/>
                <a:gd name="GluePoint35Y" fmla="*/ 2147483646 h 1665"/>
                <a:gd name="GluePoint36X" fmla="*/ 2147483646 w 2112"/>
                <a:gd name="GluePoint36Y" fmla="*/ 2147483646 h 1665"/>
                <a:gd name="GluePoint37X" fmla="*/ 2147483646 w 2112"/>
                <a:gd name="GluePoint37Y" fmla="*/ 2147483646 h 1665"/>
                <a:gd name="GluePoint38X" fmla="*/ 2147483646 w 2112"/>
                <a:gd name="GluePoint38Y" fmla="*/ 2147483646 h 16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Lst>
              <a:rect l="l" t="t" r="r" b="b"/>
              <a:pathLst>
                <a:path w="2112" h="1665">
                  <a:moveTo>
                    <a:pt x="1754" y="388"/>
                  </a:moveTo>
                  <a:lnTo>
                    <a:pt x="970" y="845"/>
                  </a:lnTo>
                  <a:lnTo>
                    <a:pt x="825" y="1040"/>
                  </a:lnTo>
                  <a:lnTo>
                    <a:pt x="719" y="1233"/>
                  </a:lnTo>
                  <a:lnTo>
                    <a:pt x="760" y="990"/>
                  </a:lnTo>
                  <a:lnTo>
                    <a:pt x="529" y="1207"/>
                  </a:lnTo>
                  <a:lnTo>
                    <a:pt x="422" y="1425"/>
                  </a:lnTo>
                  <a:lnTo>
                    <a:pt x="483" y="1110"/>
                  </a:lnTo>
                  <a:lnTo>
                    <a:pt x="295" y="1256"/>
                  </a:lnTo>
                  <a:lnTo>
                    <a:pt x="190" y="1472"/>
                  </a:lnTo>
                  <a:lnTo>
                    <a:pt x="147" y="1665"/>
                  </a:lnTo>
                  <a:lnTo>
                    <a:pt x="147" y="1256"/>
                  </a:lnTo>
                  <a:lnTo>
                    <a:pt x="0" y="1400"/>
                  </a:lnTo>
                  <a:lnTo>
                    <a:pt x="147" y="1135"/>
                  </a:lnTo>
                  <a:lnTo>
                    <a:pt x="19" y="1183"/>
                  </a:lnTo>
                  <a:lnTo>
                    <a:pt x="166" y="1016"/>
                  </a:lnTo>
                  <a:lnTo>
                    <a:pt x="127" y="967"/>
                  </a:lnTo>
                  <a:lnTo>
                    <a:pt x="338" y="845"/>
                  </a:lnTo>
                  <a:lnTo>
                    <a:pt x="360" y="773"/>
                  </a:lnTo>
                  <a:lnTo>
                    <a:pt x="570" y="749"/>
                  </a:lnTo>
                  <a:lnTo>
                    <a:pt x="570" y="702"/>
                  </a:lnTo>
                  <a:lnTo>
                    <a:pt x="825" y="653"/>
                  </a:lnTo>
                  <a:lnTo>
                    <a:pt x="865" y="557"/>
                  </a:lnTo>
                  <a:lnTo>
                    <a:pt x="1267" y="484"/>
                  </a:lnTo>
                  <a:lnTo>
                    <a:pt x="1310" y="437"/>
                  </a:lnTo>
                  <a:lnTo>
                    <a:pt x="1585" y="363"/>
                  </a:lnTo>
                  <a:lnTo>
                    <a:pt x="1671" y="243"/>
                  </a:lnTo>
                  <a:lnTo>
                    <a:pt x="1754" y="290"/>
                  </a:lnTo>
                  <a:lnTo>
                    <a:pt x="1817" y="0"/>
                  </a:lnTo>
                  <a:lnTo>
                    <a:pt x="1881" y="193"/>
                  </a:lnTo>
                  <a:lnTo>
                    <a:pt x="2007" y="144"/>
                  </a:lnTo>
                  <a:lnTo>
                    <a:pt x="1903" y="268"/>
                  </a:lnTo>
                  <a:lnTo>
                    <a:pt x="2112" y="315"/>
                  </a:lnTo>
                  <a:lnTo>
                    <a:pt x="1859" y="340"/>
                  </a:lnTo>
                  <a:lnTo>
                    <a:pt x="2071" y="508"/>
                  </a:lnTo>
                  <a:lnTo>
                    <a:pt x="1903" y="459"/>
                  </a:lnTo>
                  <a:lnTo>
                    <a:pt x="1733" y="581"/>
                  </a:lnTo>
                  <a:lnTo>
                    <a:pt x="1754" y="388"/>
                  </a:lnTo>
                  <a:close/>
                </a:path>
              </a:pathLst>
            </a:custGeom>
            <a:solidFill>
              <a:srgbClr val="0cc10c"/>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4" name="Freeform 112"/>
            <p:cNvSpPr/>
            <p:nvPr/>
          </p:nvSpPr>
          <p:spPr>
            <a:xfrm>
              <a:off x="6073920" y="655560"/>
              <a:ext cx="1730160" cy="2536920"/>
            </a:xfrm>
            <a:custGeom>
              <a:avLst/>
              <a:gdLst>
                <a:gd name="GluePoint1X" fmla="*/ 2147483646 w 3269"/>
                <a:gd name="GluePoint1Y" fmla="*/ 2147483646 h 4793"/>
                <a:gd name="GluePoint2X" fmla="*/ 2147483646 w 3269"/>
                <a:gd name="GluePoint2Y" fmla="*/ 2147483646 h 4793"/>
                <a:gd name="GluePoint3X" fmla="*/ 2147483646 w 3269"/>
                <a:gd name="GluePoint3Y" fmla="*/ 2147483646 h 4793"/>
                <a:gd name="GluePoint4X" fmla="*/ 2147483646 w 3269"/>
                <a:gd name="GluePoint4Y" fmla="*/ 2147483646 h 4793"/>
                <a:gd name="GluePoint5X" fmla="*/ 2147483646 w 3269"/>
                <a:gd name="GluePoint5Y" fmla="*/ 2147483646 h 4793"/>
                <a:gd name="GluePoint6X" fmla="*/ 2147483646 w 3269"/>
                <a:gd name="GluePoint6Y" fmla="*/ 2147483646 h 4793"/>
                <a:gd name="GluePoint7X" fmla="*/ 2147483646 w 3269"/>
                <a:gd name="GluePoint7Y" fmla="*/ 2147483646 h 4793"/>
                <a:gd name="GluePoint8X" fmla="*/ 2147483646 w 3269"/>
                <a:gd name="GluePoint8Y" fmla="*/ 2147483646 h 4793"/>
                <a:gd name="GluePoint9X" fmla="*/ 2147483646 w 3269"/>
                <a:gd name="GluePoint9Y" fmla="*/ 2147483646 h 4793"/>
                <a:gd name="GluePoint10X" fmla="*/ 2147483646 w 3269"/>
                <a:gd name="GluePoint10Y" fmla="*/ 2147483646 h 4793"/>
                <a:gd name="GluePoint11X" fmla="*/ 2147483646 w 3269"/>
                <a:gd name="GluePoint11Y" fmla="*/ 2147483646 h 4793"/>
                <a:gd name="GluePoint12X" fmla="*/ 2147483646 w 3269"/>
                <a:gd name="GluePoint12Y" fmla="*/ 2147483646 h 4793"/>
                <a:gd name="GluePoint13X" fmla="*/ 2147483646 w 3269"/>
                <a:gd name="GluePoint13Y" fmla="*/ 2147483646 h 4793"/>
                <a:gd name="GluePoint14X" fmla="*/ 2147483646 w 3269"/>
                <a:gd name="GluePoint14Y" fmla="*/ 2147483646 h 4793"/>
                <a:gd name="GluePoint15X" fmla="*/ 2147483646 w 3269"/>
                <a:gd name="GluePoint15Y" fmla="*/ 2147483646 h 4793"/>
                <a:gd name="GluePoint16X" fmla="*/ 2147483646 w 3269"/>
                <a:gd name="GluePoint16Y" fmla="*/ 2147483646 h 4793"/>
                <a:gd name="GluePoint17X" fmla="*/ 2147483646 w 3269"/>
                <a:gd name="GluePoint17Y" fmla="*/ 2147483646 h 4793"/>
                <a:gd name="GluePoint18X" fmla="*/ 2147483646 w 3269"/>
                <a:gd name="GluePoint18Y" fmla="*/ 2147483646 h 4793"/>
                <a:gd name="GluePoint19X" fmla="*/ 2147483646 w 3269"/>
                <a:gd name="GluePoint19Y" fmla="*/ 2147483646 h 4793"/>
                <a:gd name="GluePoint20X" fmla="*/ 2147483646 w 3269"/>
                <a:gd name="GluePoint20Y" fmla="*/ 2147483646 h 4793"/>
                <a:gd name="GluePoint21X" fmla="*/ 2147483646 w 3269"/>
                <a:gd name="GluePoint21Y" fmla="*/ 2147483646 h 4793"/>
                <a:gd name="GluePoint22X" fmla="*/ 2147483646 w 3269"/>
                <a:gd name="GluePoint22Y" fmla="*/ 2147483646 h 4793"/>
                <a:gd name="GluePoint23X" fmla="*/ 2147483646 w 3269"/>
                <a:gd name="GluePoint23Y" fmla="*/ 2147483646 h 4793"/>
                <a:gd name="GluePoint24X" fmla="*/ 2147483646 w 3269"/>
                <a:gd name="GluePoint24Y" fmla="*/ 2147483646 h 4793"/>
                <a:gd name="GluePoint25X" fmla="*/ 2147483646 w 3269"/>
                <a:gd name="GluePoint25Y" fmla="*/ 2147483646 h 4793"/>
                <a:gd name="GluePoint26X" fmla="*/ 2147483646 w 3269"/>
                <a:gd name="GluePoint26Y" fmla="*/ 2147483646 h 4793"/>
                <a:gd name="GluePoint27X" fmla="*/ 2147483646 w 3269"/>
                <a:gd name="GluePoint27Y" fmla="*/ 2147483646 h 4793"/>
                <a:gd name="GluePoint28X" fmla="*/ 2147483646 w 3269"/>
                <a:gd name="GluePoint28Y" fmla="*/ 2147483646 h 4793"/>
                <a:gd name="GluePoint29X" fmla="*/ 2147483646 w 3269"/>
                <a:gd name="GluePoint29Y" fmla="*/ 2147483646 h 4793"/>
                <a:gd name="GluePoint30X" fmla="*/ 2147483646 w 3269"/>
                <a:gd name="GluePoint30Y" fmla="*/ 2147483646 h 4793"/>
                <a:gd name="GluePoint31X" fmla="*/ 2147483646 w 3269"/>
                <a:gd name="GluePoint31Y" fmla="*/ 2147483646 h 4793"/>
                <a:gd name="GluePoint32X" fmla="*/ 2147483646 w 3269"/>
                <a:gd name="GluePoint32Y" fmla="*/ 2147483646 h 4793"/>
                <a:gd name="GluePoint33X" fmla="*/ 2147483646 w 3269"/>
                <a:gd name="GluePoint33Y" fmla="*/ 2147483646 h 4793"/>
                <a:gd name="GluePoint34X" fmla="*/ 2147483646 w 3269"/>
                <a:gd name="GluePoint34Y" fmla="*/ 2147483646 h 4793"/>
                <a:gd name="GluePoint35X" fmla="*/ 2147483646 w 3269"/>
                <a:gd name="GluePoint35Y" fmla="*/ 2147483646 h 4793"/>
                <a:gd name="GluePoint36X" fmla="*/ 2147483646 w 3269"/>
                <a:gd name="GluePoint36Y" fmla="*/ 2147483646 h 4793"/>
                <a:gd name="GluePoint37X" fmla="*/ 2147483646 w 3269"/>
                <a:gd name="GluePoint37Y" fmla="*/ 2147483646 h 4793"/>
                <a:gd name="GluePoint38X" fmla="*/ 2147483646 w 3269"/>
                <a:gd name="GluePoint38Y" fmla="*/ 2147483646 h 4793"/>
                <a:gd name="GluePoint39X" fmla="*/ 2147483646 w 3269"/>
                <a:gd name="GluePoint39Y" fmla="*/ 2147483646 h 4793"/>
                <a:gd name="GluePoint40X" fmla="*/ 2147483646 w 3269"/>
                <a:gd name="GluePoint40Y" fmla="*/ 2147483646 h 4793"/>
                <a:gd name="GluePoint41X" fmla="*/ 2147483646 w 3269"/>
                <a:gd name="GluePoint41Y" fmla="*/ 2147483646 h 4793"/>
                <a:gd name="GluePoint42X" fmla="*/ 2147483646 w 3269"/>
                <a:gd name="GluePoint42Y" fmla="*/ 2147483646 h 4793"/>
                <a:gd name="GluePoint43X" fmla="*/ 2147483646 w 3269"/>
                <a:gd name="GluePoint43Y" fmla="*/ 2147483646 h 4793"/>
                <a:gd name="GluePoint44X" fmla="*/ 2147483646 w 3269"/>
                <a:gd name="GluePoint44Y" fmla="*/ 2147483646 h 4793"/>
                <a:gd name="GluePoint45X" fmla="*/ 2147483646 w 3269"/>
                <a:gd name="GluePoint45Y" fmla="*/ 2147483646 h 4793"/>
                <a:gd name="GluePoint46X" fmla="*/ 2147483646 w 3269"/>
                <a:gd name="GluePoint46Y" fmla="*/ 2147483646 h 4793"/>
                <a:gd name="GluePoint47X" fmla="*/ 2147483646 w 3269"/>
                <a:gd name="GluePoint47Y" fmla="*/ 2147483646 h 4793"/>
                <a:gd name="GluePoint48X" fmla="*/ 2147483646 w 3269"/>
                <a:gd name="GluePoint48Y" fmla="*/ 2147483646 h 4793"/>
                <a:gd name="GluePoint49X" fmla="*/ 2147483646 w 3269"/>
                <a:gd name="GluePoint49Y" fmla="*/ 2147483646 h 4793"/>
                <a:gd name="GluePoint50X" fmla="*/ 2147483646 w 3269"/>
                <a:gd name="GluePoint50Y" fmla="*/ 2147483646 h 4793"/>
                <a:gd name="GluePoint51X" fmla="*/ 2147483646 w 3269"/>
                <a:gd name="GluePoint51Y" fmla="*/ 2147483646 h 4793"/>
                <a:gd name="GluePoint52X" fmla="*/ 2147483646 w 3269"/>
                <a:gd name="GluePoint52Y" fmla="*/ 2147483646 h 479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Lst>
              <a:rect l="l" t="t" r="r" b="b"/>
              <a:pathLst>
                <a:path w="3269" h="4793">
                  <a:moveTo>
                    <a:pt x="465" y="815"/>
                  </a:moveTo>
                  <a:lnTo>
                    <a:pt x="339" y="797"/>
                  </a:lnTo>
                  <a:lnTo>
                    <a:pt x="218" y="815"/>
                  </a:lnTo>
                  <a:lnTo>
                    <a:pt x="77" y="886"/>
                  </a:lnTo>
                  <a:lnTo>
                    <a:pt x="263" y="886"/>
                  </a:lnTo>
                  <a:lnTo>
                    <a:pt x="47" y="956"/>
                  </a:lnTo>
                  <a:lnTo>
                    <a:pt x="186" y="938"/>
                  </a:lnTo>
                  <a:lnTo>
                    <a:pt x="63" y="1027"/>
                  </a:lnTo>
                  <a:lnTo>
                    <a:pt x="13" y="1114"/>
                  </a:lnTo>
                  <a:lnTo>
                    <a:pt x="0" y="1184"/>
                  </a:lnTo>
                  <a:lnTo>
                    <a:pt x="63" y="1114"/>
                  </a:lnTo>
                  <a:lnTo>
                    <a:pt x="186" y="1078"/>
                  </a:lnTo>
                  <a:lnTo>
                    <a:pt x="263" y="1097"/>
                  </a:lnTo>
                  <a:lnTo>
                    <a:pt x="246" y="1204"/>
                  </a:lnTo>
                  <a:lnTo>
                    <a:pt x="278" y="1273"/>
                  </a:lnTo>
                  <a:lnTo>
                    <a:pt x="325" y="1399"/>
                  </a:lnTo>
                  <a:lnTo>
                    <a:pt x="355" y="1450"/>
                  </a:lnTo>
                  <a:lnTo>
                    <a:pt x="355" y="1610"/>
                  </a:lnTo>
                  <a:lnTo>
                    <a:pt x="389" y="1732"/>
                  </a:lnTo>
                  <a:lnTo>
                    <a:pt x="433" y="1805"/>
                  </a:lnTo>
                  <a:lnTo>
                    <a:pt x="478" y="1805"/>
                  </a:lnTo>
                  <a:lnTo>
                    <a:pt x="511" y="1752"/>
                  </a:lnTo>
                  <a:lnTo>
                    <a:pt x="528" y="1662"/>
                  </a:lnTo>
                  <a:lnTo>
                    <a:pt x="572" y="1681"/>
                  </a:lnTo>
                  <a:lnTo>
                    <a:pt x="619" y="1681"/>
                  </a:lnTo>
                  <a:lnTo>
                    <a:pt x="619" y="1717"/>
                  </a:lnTo>
                  <a:lnTo>
                    <a:pt x="667" y="1732"/>
                  </a:lnTo>
                  <a:lnTo>
                    <a:pt x="760" y="1752"/>
                  </a:lnTo>
                  <a:lnTo>
                    <a:pt x="804" y="1752"/>
                  </a:lnTo>
                  <a:lnTo>
                    <a:pt x="804" y="1857"/>
                  </a:lnTo>
                  <a:lnTo>
                    <a:pt x="728" y="1857"/>
                  </a:lnTo>
                  <a:lnTo>
                    <a:pt x="667" y="1874"/>
                  </a:lnTo>
                  <a:lnTo>
                    <a:pt x="590" y="1928"/>
                  </a:lnTo>
                  <a:lnTo>
                    <a:pt x="511" y="1998"/>
                  </a:lnTo>
                  <a:lnTo>
                    <a:pt x="433" y="1998"/>
                  </a:lnTo>
                  <a:lnTo>
                    <a:pt x="339" y="2105"/>
                  </a:lnTo>
                  <a:lnTo>
                    <a:pt x="339" y="2210"/>
                  </a:lnTo>
                  <a:lnTo>
                    <a:pt x="371" y="2352"/>
                  </a:lnTo>
                  <a:lnTo>
                    <a:pt x="449" y="2443"/>
                  </a:lnTo>
                  <a:lnTo>
                    <a:pt x="528" y="2475"/>
                  </a:lnTo>
                  <a:lnTo>
                    <a:pt x="619" y="2458"/>
                  </a:lnTo>
                  <a:lnTo>
                    <a:pt x="619" y="2563"/>
                  </a:lnTo>
                  <a:lnTo>
                    <a:pt x="683" y="2670"/>
                  </a:lnTo>
                  <a:lnTo>
                    <a:pt x="775" y="2777"/>
                  </a:lnTo>
                  <a:lnTo>
                    <a:pt x="914" y="2866"/>
                  </a:lnTo>
                  <a:lnTo>
                    <a:pt x="960" y="2988"/>
                  </a:lnTo>
                  <a:lnTo>
                    <a:pt x="1022" y="3043"/>
                  </a:lnTo>
                  <a:lnTo>
                    <a:pt x="1037" y="3147"/>
                  </a:lnTo>
                  <a:lnTo>
                    <a:pt x="1116" y="3165"/>
                  </a:lnTo>
                  <a:lnTo>
                    <a:pt x="1253" y="3113"/>
                  </a:lnTo>
                  <a:lnTo>
                    <a:pt x="1239" y="3273"/>
                  </a:lnTo>
                  <a:lnTo>
                    <a:pt x="1269" y="3343"/>
                  </a:lnTo>
                  <a:lnTo>
                    <a:pt x="1159" y="3466"/>
                  </a:lnTo>
                  <a:lnTo>
                    <a:pt x="1225" y="3537"/>
                  </a:lnTo>
                  <a:lnTo>
                    <a:pt x="1159" y="3590"/>
                  </a:lnTo>
                  <a:lnTo>
                    <a:pt x="1239" y="3662"/>
                  </a:lnTo>
                  <a:lnTo>
                    <a:pt x="1116" y="3766"/>
                  </a:lnTo>
                  <a:lnTo>
                    <a:pt x="993" y="3998"/>
                  </a:lnTo>
                  <a:lnTo>
                    <a:pt x="929" y="4140"/>
                  </a:lnTo>
                  <a:lnTo>
                    <a:pt x="853" y="4228"/>
                  </a:lnTo>
                  <a:lnTo>
                    <a:pt x="820" y="4298"/>
                  </a:lnTo>
                  <a:lnTo>
                    <a:pt x="1022" y="4457"/>
                  </a:lnTo>
                  <a:lnTo>
                    <a:pt x="1100" y="4581"/>
                  </a:lnTo>
                  <a:lnTo>
                    <a:pt x="1239" y="4721"/>
                  </a:lnTo>
                  <a:lnTo>
                    <a:pt x="1379" y="4793"/>
                  </a:lnTo>
                  <a:lnTo>
                    <a:pt x="1379" y="4706"/>
                  </a:lnTo>
                  <a:lnTo>
                    <a:pt x="1347" y="4545"/>
                  </a:lnTo>
                  <a:lnTo>
                    <a:pt x="1458" y="4473"/>
                  </a:lnTo>
                  <a:lnTo>
                    <a:pt x="1471" y="4405"/>
                  </a:lnTo>
                  <a:lnTo>
                    <a:pt x="1613" y="4281"/>
                  </a:lnTo>
                  <a:lnTo>
                    <a:pt x="1736" y="4140"/>
                  </a:lnTo>
                  <a:lnTo>
                    <a:pt x="1782" y="4014"/>
                  </a:lnTo>
                  <a:lnTo>
                    <a:pt x="1829" y="3873"/>
                  </a:lnTo>
                  <a:lnTo>
                    <a:pt x="1842" y="3785"/>
                  </a:lnTo>
                  <a:lnTo>
                    <a:pt x="1920" y="3607"/>
                  </a:lnTo>
                  <a:lnTo>
                    <a:pt x="1920" y="3450"/>
                  </a:lnTo>
                  <a:lnTo>
                    <a:pt x="1890" y="3273"/>
                  </a:lnTo>
                  <a:lnTo>
                    <a:pt x="1829" y="3097"/>
                  </a:lnTo>
                  <a:lnTo>
                    <a:pt x="1969" y="3043"/>
                  </a:lnTo>
                  <a:lnTo>
                    <a:pt x="2075" y="2883"/>
                  </a:lnTo>
                  <a:lnTo>
                    <a:pt x="2138" y="2831"/>
                  </a:lnTo>
                  <a:lnTo>
                    <a:pt x="2152" y="2883"/>
                  </a:lnTo>
                  <a:lnTo>
                    <a:pt x="2277" y="2866"/>
                  </a:lnTo>
                  <a:lnTo>
                    <a:pt x="2261" y="2918"/>
                  </a:lnTo>
                  <a:lnTo>
                    <a:pt x="2384" y="3024"/>
                  </a:lnTo>
                  <a:lnTo>
                    <a:pt x="2448" y="3147"/>
                  </a:lnTo>
                  <a:lnTo>
                    <a:pt x="2540" y="3309"/>
                  </a:lnTo>
                  <a:lnTo>
                    <a:pt x="2680" y="3450"/>
                  </a:lnTo>
                  <a:lnTo>
                    <a:pt x="2666" y="3486"/>
                  </a:lnTo>
                  <a:lnTo>
                    <a:pt x="2756" y="3627"/>
                  </a:lnTo>
                  <a:lnTo>
                    <a:pt x="2851" y="3627"/>
                  </a:lnTo>
                  <a:lnTo>
                    <a:pt x="3160" y="3413"/>
                  </a:lnTo>
                  <a:lnTo>
                    <a:pt x="2975" y="3413"/>
                  </a:lnTo>
                  <a:lnTo>
                    <a:pt x="3269" y="3324"/>
                  </a:lnTo>
                  <a:lnTo>
                    <a:pt x="3254" y="3202"/>
                  </a:lnTo>
                  <a:lnTo>
                    <a:pt x="3052" y="2901"/>
                  </a:lnTo>
                  <a:lnTo>
                    <a:pt x="2959" y="2652"/>
                  </a:lnTo>
                  <a:lnTo>
                    <a:pt x="2789" y="2458"/>
                  </a:lnTo>
                  <a:lnTo>
                    <a:pt x="2633" y="2300"/>
                  </a:lnTo>
                  <a:lnTo>
                    <a:pt x="2511" y="2229"/>
                  </a:lnTo>
                  <a:lnTo>
                    <a:pt x="2477" y="2175"/>
                  </a:lnTo>
                  <a:lnTo>
                    <a:pt x="2371" y="2157"/>
                  </a:lnTo>
                  <a:lnTo>
                    <a:pt x="2308" y="2194"/>
                  </a:lnTo>
                  <a:lnTo>
                    <a:pt x="2217" y="2157"/>
                  </a:lnTo>
                  <a:lnTo>
                    <a:pt x="2015" y="2157"/>
                  </a:lnTo>
                  <a:lnTo>
                    <a:pt x="1920" y="2175"/>
                  </a:lnTo>
                  <a:lnTo>
                    <a:pt x="1890" y="2087"/>
                  </a:lnTo>
                  <a:lnTo>
                    <a:pt x="1782" y="1964"/>
                  </a:lnTo>
                  <a:lnTo>
                    <a:pt x="1675" y="1839"/>
                  </a:lnTo>
                  <a:lnTo>
                    <a:pt x="1564" y="1769"/>
                  </a:lnTo>
                  <a:lnTo>
                    <a:pt x="1690" y="1769"/>
                  </a:lnTo>
                  <a:lnTo>
                    <a:pt x="1859" y="1857"/>
                  </a:lnTo>
                  <a:lnTo>
                    <a:pt x="1969" y="1964"/>
                  </a:lnTo>
                  <a:lnTo>
                    <a:pt x="2109" y="1964"/>
                  </a:lnTo>
                  <a:lnTo>
                    <a:pt x="2247" y="1946"/>
                  </a:lnTo>
                  <a:lnTo>
                    <a:pt x="2138" y="1821"/>
                  </a:lnTo>
                  <a:lnTo>
                    <a:pt x="1983" y="1786"/>
                  </a:lnTo>
                  <a:lnTo>
                    <a:pt x="1876" y="1697"/>
                  </a:lnTo>
                  <a:lnTo>
                    <a:pt x="1704" y="1647"/>
                  </a:lnTo>
                  <a:lnTo>
                    <a:pt x="1550" y="1662"/>
                  </a:lnTo>
                  <a:lnTo>
                    <a:pt x="1564" y="1540"/>
                  </a:lnTo>
                  <a:lnTo>
                    <a:pt x="1675" y="1380"/>
                  </a:lnTo>
                  <a:lnTo>
                    <a:pt x="1675" y="1239"/>
                  </a:lnTo>
                  <a:lnTo>
                    <a:pt x="1658" y="1148"/>
                  </a:lnTo>
                  <a:lnTo>
                    <a:pt x="1752" y="1007"/>
                  </a:lnTo>
                  <a:lnTo>
                    <a:pt x="1736" y="956"/>
                  </a:lnTo>
                  <a:lnTo>
                    <a:pt x="1767" y="830"/>
                  </a:lnTo>
                  <a:lnTo>
                    <a:pt x="1752" y="639"/>
                  </a:lnTo>
                  <a:lnTo>
                    <a:pt x="1736" y="550"/>
                  </a:lnTo>
                  <a:lnTo>
                    <a:pt x="1690" y="373"/>
                  </a:lnTo>
                  <a:lnTo>
                    <a:pt x="1564" y="283"/>
                  </a:lnTo>
                  <a:lnTo>
                    <a:pt x="1502" y="195"/>
                  </a:lnTo>
                  <a:lnTo>
                    <a:pt x="1581" y="89"/>
                  </a:lnTo>
                  <a:lnTo>
                    <a:pt x="1613" y="0"/>
                  </a:lnTo>
                  <a:lnTo>
                    <a:pt x="1287" y="53"/>
                  </a:lnTo>
                  <a:lnTo>
                    <a:pt x="1253" y="195"/>
                  </a:lnTo>
                  <a:lnTo>
                    <a:pt x="1239" y="337"/>
                  </a:lnTo>
                  <a:lnTo>
                    <a:pt x="1318" y="444"/>
                  </a:lnTo>
                  <a:lnTo>
                    <a:pt x="1253" y="495"/>
                  </a:lnTo>
                  <a:lnTo>
                    <a:pt x="1302" y="690"/>
                  </a:lnTo>
                  <a:lnTo>
                    <a:pt x="1253" y="901"/>
                  </a:lnTo>
                  <a:lnTo>
                    <a:pt x="1193" y="1063"/>
                  </a:lnTo>
                  <a:lnTo>
                    <a:pt x="1132" y="797"/>
                  </a:lnTo>
                  <a:lnTo>
                    <a:pt x="1069" y="531"/>
                  </a:lnTo>
                  <a:lnTo>
                    <a:pt x="1069" y="354"/>
                  </a:lnTo>
                  <a:lnTo>
                    <a:pt x="1069" y="267"/>
                  </a:lnTo>
                  <a:lnTo>
                    <a:pt x="929" y="177"/>
                  </a:lnTo>
                  <a:lnTo>
                    <a:pt x="853" y="72"/>
                  </a:lnTo>
                  <a:lnTo>
                    <a:pt x="744" y="72"/>
                  </a:lnTo>
                  <a:lnTo>
                    <a:pt x="728" y="444"/>
                  </a:lnTo>
                  <a:lnTo>
                    <a:pt x="606" y="478"/>
                  </a:lnTo>
                  <a:lnTo>
                    <a:pt x="619" y="639"/>
                  </a:lnTo>
                  <a:lnTo>
                    <a:pt x="667" y="830"/>
                  </a:lnTo>
                  <a:lnTo>
                    <a:pt x="606" y="850"/>
                  </a:lnTo>
                  <a:lnTo>
                    <a:pt x="465" y="726"/>
                  </a:lnTo>
                  <a:lnTo>
                    <a:pt x="465" y="815"/>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5" name="Freeform 113"/>
            <p:cNvSpPr/>
            <p:nvPr/>
          </p:nvSpPr>
          <p:spPr>
            <a:xfrm>
              <a:off x="6080040" y="1081080"/>
              <a:ext cx="465120" cy="206280"/>
            </a:xfrm>
            <a:custGeom>
              <a:avLst/>
              <a:gdLst>
                <a:gd name="GluePoint1X" fmla="*/ 2147483646 w 878"/>
                <a:gd name="GluePoint1Y" fmla="*/ 2147483646 h 389"/>
                <a:gd name="GluePoint2X" fmla="*/ 2147483646 w 878"/>
                <a:gd name="GluePoint2Y" fmla="*/ 2147483646 h 389"/>
                <a:gd name="GluePoint3X" fmla="*/ 2147483646 w 878"/>
                <a:gd name="GluePoint3Y" fmla="*/ 2147483646 h 389"/>
                <a:gd name="GluePoint4X" fmla="*/ 2147483646 w 878"/>
                <a:gd name="GluePoint4Y" fmla="*/ 2147483646 h 389"/>
                <a:gd name="GluePoint5X" fmla="*/ 0 w 878"/>
                <a:gd name="GluePoint5Y" fmla="*/ 2147483646 h 389"/>
                <a:gd name="GluePoint6X" fmla="*/ 2147483646 w 878"/>
                <a:gd name="GluePoint6Y" fmla="*/ 2147483646 h 389"/>
                <a:gd name="GluePoint7X" fmla="*/ 2147483646 w 878"/>
                <a:gd name="GluePoint7Y" fmla="*/ 2147483646 h 389"/>
                <a:gd name="GluePoint8X" fmla="*/ 2147483646 w 878"/>
                <a:gd name="GluePoint8Y" fmla="*/ 2147483646 h 389"/>
                <a:gd name="GluePoint9X" fmla="*/ 2147483646 w 878"/>
                <a:gd name="GluePoint9Y" fmla="*/ 2147483646 h 389"/>
                <a:gd name="GluePoint10X" fmla="*/ 2147483646 w 878"/>
                <a:gd name="GluePoint10Y" fmla="*/ 2147483646 h 389"/>
                <a:gd name="GluePoint11X" fmla="*/ 2147483646 w 878"/>
                <a:gd name="GluePoint11Y" fmla="*/ 2147483646 h 389"/>
                <a:gd name="GluePoint12X" fmla="*/ 2147483646 w 878"/>
                <a:gd name="GluePoint12Y" fmla="*/ 2147483646 h 389"/>
                <a:gd name="GluePoint13X" fmla="*/ 2147483646 w 878"/>
                <a:gd name="GluePoint13Y" fmla="*/ 2147483646 h 389"/>
                <a:gd name="GluePoint14X" fmla="*/ 2147483646 w 878"/>
                <a:gd name="GluePoint14Y" fmla="*/ 2147483646 h 389"/>
                <a:gd name="GluePoint15X" fmla="*/ 2147483646 w 878"/>
                <a:gd name="GluePoint15Y" fmla="*/ 2147483646 h 389"/>
                <a:gd name="GluePoint16X" fmla="*/ 2147483646 w 878"/>
                <a:gd name="GluePoint16Y" fmla="*/ 2147483646 h 389"/>
                <a:gd name="GluePoint17X" fmla="*/ 2147483646 w 878"/>
                <a:gd name="GluePoint17Y" fmla="*/ 2147483646 h 389"/>
                <a:gd name="GluePoint18X" fmla="*/ 2147483646 w 878"/>
                <a:gd name="GluePoint18Y" fmla="*/ 2147483646 h 389"/>
                <a:gd name="GluePoint19X" fmla="*/ 2147483646 w 878"/>
                <a:gd name="GluePoint19Y" fmla="*/ 2147483646 h 389"/>
                <a:gd name="GluePoint20X" fmla="*/ 2147483646 w 878"/>
                <a:gd name="GluePoint20Y" fmla="*/ 2147483646 h 389"/>
                <a:gd name="GluePoint21X" fmla="*/ 2147483646 w 878"/>
                <a:gd name="GluePoint21Y" fmla="*/ 2147483646 h 389"/>
                <a:gd name="GluePoint22X" fmla="*/ 2147483646 w 878"/>
                <a:gd name="GluePoint22Y" fmla="*/ 0 h 389"/>
                <a:gd name="GluePoint23X" fmla="*/ 2147483646 w 878"/>
                <a:gd name="GluePoint23Y" fmla="*/ 2147483646 h 389"/>
                <a:gd name="GluePoint24X" fmla="*/ 2147483646 w 878"/>
                <a:gd name="GluePoint24Y" fmla="*/ 2147483646 h 389"/>
                <a:gd name="GluePoint25X" fmla="*/ 2147483646 w 878"/>
                <a:gd name="GluePoint25Y" fmla="*/ 2147483646 h 389"/>
                <a:gd name="GluePoint26X" fmla="*/ 2147483646 w 878"/>
                <a:gd name="GluePoint26Y" fmla="*/ 2147483646 h 389"/>
                <a:gd name="GluePoint27X" fmla="*/ 2147483646 w 878"/>
                <a:gd name="GluePoint27Y" fmla="*/ 2147483646 h 389"/>
                <a:gd name="GluePoint28X" fmla="*/ 2147483646 w 878"/>
                <a:gd name="GluePoint28Y" fmla="*/ 2147483646 h 389"/>
                <a:gd name="GluePoint29X" fmla="*/ 2147483646 w 878"/>
                <a:gd name="GluePoint29Y" fmla="*/ 2147483646 h 389"/>
                <a:gd name="GluePoint30X" fmla="*/ 2147483646 w 878"/>
                <a:gd name="GluePoint30Y" fmla="*/ 2147483646 h 389"/>
                <a:gd name="GluePoint31X" fmla="*/ 2147483646 w 878"/>
                <a:gd name="GluePoint31Y" fmla="*/ 2147483646 h 389"/>
                <a:gd name="GluePoint32X" fmla="*/ 2147483646 w 878"/>
                <a:gd name="GluePoint32Y" fmla="*/ 2147483646 h 389"/>
                <a:gd name="GluePoint33X" fmla="*/ 2147483646 w 878"/>
                <a:gd name="GluePoint33Y" fmla="*/ 2147483646 h 389"/>
                <a:gd name="GluePoint34X" fmla="*/ 2147483646 w 878"/>
                <a:gd name="GluePoint34Y" fmla="*/ 2147483646 h 389"/>
                <a:gd name="GluePoint35X" fmla="*/ 2147483646 w 878"/>
                <a:gd name="GluePoint35Y" fmla="*/ 2147483646 h 389"/>
                <a:gd name="GluePoint36X" fmla="*/ 2147483646 w 878"/>
                <a:gd name="GluePoint36Y" fmla="*/ 2147483646 h 389"/>
                <a:gd name="GluePoint37X" fmla="*/ 2147483646 w 878"/>
                <a:gd name="GluePoint37Y" fmla="*/ 2147483646 h 389"/>
                <a:gd name="GluePoint38X" fmla="*/ 2147483646 w 878"/>
                <a:gd name="GluePoint38Y" fmla="*/ 2147483646 h 389"/>
                <a:gd name="GluePoint39X" fmla="*/ 2147483646 w 878"/>
                <a:gd name="GluePoint39Y" fmla="*/ 2147483646 h 389"/>
                <a:gd name="GluePoint40X" fmla="*/ 2147483646 w 878"/>
                <a:gd name="GluePoint40Y" fmla="*/ 2147483646 h 389"/>
                <a:gd name="GluePoint41X" fmla="*/ 2147483646 w 878"/>
                <a:gd name="GluePoint41Y" fmla="*/ 2147483646 h 389"/>
                <a:gd name="GluePoint42X" fmla="*/ 2147483646 w 878"/>
                <a:gd name="GluePoint42Y" fmla="*/ 2147483646 h 3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Lst>
              <a:rect l="l" t="t" r="r" b="b"/>
              <a:pathLst>
                <a:path w="878" h="389">
                  <a:moveTo>
                    <a:pt x="263" y="272"/>
                  </a:moveTo>
                  <a:lnTo>
                    <a:pt x="185" y="272"/>
                  </a:lnTo>
                  <a:lnTo>
                    <a:pt x="118" y="286"/>
                  </a:lnTo>
                  <a:lnTo>
                    <a:pt x="27" y="320"/>
                  </a:lnTo>
                  <a:lnTo>
                    <a:pt x="0" y="340"/>
                  </a:lnTo>
                  <a:lnTo>
                    <a:pt x="38" y="272"/>
                  </a:lnTo>
                  <a:lnTo>
                    <a:pt x="71" y="223"/>
                  </a:lnTo>
                  <a:lnTo>
                    <a:pt x="245" y="156"/>
                  </a:lnTo>
                  <a:lnTo>
                    <a:pt x="118" y="181"/>
                  </a:lnTo>
                  <a:lnTo>
                    <a:pt x="183" y="141"/>
                  </a:lnTo>
                  <a:lnTo>
                    <a:pt x="294" y="107"/>
                  </a:lnTo>
                  <a:lnTo>
                    <a:pt x="155" y="125"/>
                  </a:lnTo>
                  <a:lnTo>
                    <a:pt x="281" y="87"/>
                  </a:lnTo>
                  <a:lnTo>
                    <a:pt x="382" y="77"/>
                  </a:lnTo>
                  <a:lnTo>
                    <a:pt x="294" y="53"/>
                  </a:lnTo>
                  <a:lnTo>
                    <a:pt x="217" y="62"/>
                  </a:lnTo>
                  <a:lnTo>
                    <a:pt x="123" y="77"/>
                  </a:lnTo>
                  <a:lnTo>
                    <a:pt x="208" y="39"/>
                  </a:lnTo>
                  <a:lnTo>
                    <a:pt x="341" y="13"/>
                  </a:lnTo>
                  <a:lnTo>
                    <a:pt x="434" y="24"/>
                  </a:lnTo>
                  <a:lnTo>
                    <a:pt x="489" y="53"/>
                  </a:lnTo>
                  <a:lnTo>
                    <a:pt x="485" y="0"/>
                  </a:lnTo>
                  <a:lnTo>
                    <a:pt x="535" y="58"/>
                  </a:lnTo>
                  <a:lnTo>
                    <a:pt x="621" y="62"/>
                  </a:lnTo>
                  <a:lnTo>
                    <a:pt x="682" y="83"/>
                  </a:lnTo>
                  <a:lnTo>
                    <a:pt x="759" y="121"/>
                  </a:lnTo>
                  <a:lnTo>
                    <a:pt x="834" y="185"/>
                  </a:lnTo>
                  <a:lnTo>
                    <a:pt x="878" y="258"/>
                  </a:lnTo>
                  <a:lnTo>
                    <a:pt x="828" y="267"/>
                  </a:lnTo>
                  <a:lnTo>
                    <a:pt x="796" y="306"/>
                  </a:lnTo>
                  <a:lnTo>
                    <a:pt x="793" y="389"/>
                  </a:lnTo>
                  <a:lnTo>
                    <a:pt x="719" y="369"/>
                  </a:lnTo>
                  <a:lnTo>
                    <a:pt x="613" y="320"/>
                  </a:lnTo>
                  <a:lnTo>
                    <a:pt x="549" y="258"/>
                  </a:lnTo>
                  <a:lnTo>
                    <a:pt x="498" y="181"/>
                  </a:lnTo>
                  <a:lnTo>
                    <a:pt x="485" y="135"/>
                  </a:lnTo>
                  <a:lnTo>
                    <a:pt x="456" y="199"/>
                  </a:lnTo>
                  <a:lnTo>
                    <a:pt x="449" y="150"/>
                  </a:lnTo>
                  <a:lnTo>
                    <a:pt x="392" y="189"/>
                  </a:lnTo>
                  <a:lnTo>
                    <a:pt x="314" y="239"/>
                  </a:lnTo>
                  <a:lnTo>
                    <a:pt x="281" y="272"/>
                  </a:lnTo>
                  <a:lnTo>
                    <a:pt x="263" y="272"/>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6" name="Freeform 114"/>
            <p:cNvSpPr/>
            <p:nvPr/>
          </p:nvSpPr>
          <p:spPr>
            <a:xfrm>
              <a:off x="6219720" y="1207800"/>
              <a:ext cx="380880" cy="380880"/>
            </a:xfrm>
            <a:custGeom>
              <a:avLst/>
              <a:gdLst>
                <a:gd name="GluePoint1X" fmla="*/ 0 w 722"/>
                <a:gd name="GluePoint1Y" fmla="*/ 2147483646 h 721"/>
                <a:gd name="GluePoint2X" fmla="*/ 2147483646 w 722"/>
                <a:gd name="GluePoint2Y" fmla="*/ 2147483646 h 721"/>
                <a:gd name="GluePoint3X" fmla="*/ 2147483646 w 722"/>
                <a:gd name="GluePoint3Y" fmla="*/ 2147483646 h 721"/>
                <a:gd name="GluePoint4X" fmla="*/ 2147483646 w 722"/>
                <a:gd name="GluePoint4Y" fmla="*/ 2147483646 h 721"/>
                <a:gd name="GluePoint5X" fmla="*/ 2147483646 w 722"/>
                <a:gd name="GluePoint5Y" fmla="*/ 2147483646 h 721"/>
                <a:gd name="GluePoint6X" fmla="*/ 2147483646 w 722"/>
                <a:gd name="GluePoint6Y" fmla="*/ 2147483646 h 721"/>
                <a:gd name="GluePoint7X" fmla="*/ 2147483646 w 722"/>
                <a:gd name="GluePoint7Y" fmla="*/ 2147483646 h 721"/>
                <a:gd name="GluePoint8X" fmla="*/ 2147483646 w 722"/>
                <a:gd name="GluePoint8Y" fmla="*/ 2147483646 h 721"/>
                <a:gd name="GluePoint9X" fmla="*/ 2147483646 w 722"/>
                <a:gd name="GluePoint9Y" fmla="*/ 2147483646 h 721"/>
                <a:gd name="GluePoint10X" fmla="*/ 2147483646 w 722"/>
                <a:gd name="GluePoint10Y" fmla="*/ 2147483646 h 721"/>
                <a:gd name="GluePoint11X" fmla="*/ 2147483646 w 722"/>
                <a:gd name="GluePoint11Y" fmla="*/ 2147483646 h 721"/>
                <a:gd name="GluePoint12X" fmla="*/ 2147483646 w 722"/>
                <a:gd name="GluePoint12Y" fmla="*/ 2147483646 h 721"/>
                <a:gd name="GluePoint13X" fmla="*/ 2147483646 w 722"/>
                <a:gd name="GluePoint13Y" fmla="*/ 2147483646 h 721"/>
                <a:gd name="GluePoint14X" fmla="*/ 2147483646 w 722"/>
                <a:gd name="GluePoint14Y" fmla="*/ 2147483646 h 721"/>
                <a:gd name="GluePoint15X" fmla="*/ 2147483646 w 722"/>
                <a:gd name="GluePoint15Y" fmla="*/ 2147483646 h 721"/>
                <a:gd name="GluePoint16X" fmla="*/ 2147483646 w 722"/>
                <a:gd name="GluePoint16Y" fmla="*/ 2147483646 h 721"/>
                <a:gd name="GluePoint17X" fmla="*/ 2147483646 w 722"/>
                <a:gd name="GluePoint17Y" fmla="*/ 2147483646 h 721"/>
                <a:gd name="GluePoint18X" fmla="*/ 2147483646 w 722"/>
                <a:gd name="GluePoint18Y" fmla="*/ 2147483646 h 721"/>
                <a:gd name="GluePoint19X" fmla="*/ 2147483646 w 722"/>
                <a:gd name="GluePoint19Y" fmla="*/ 2147483646 h 721"/>
                <a:gd name="GluePoint20X" fmla="*/ 2147483646 w 722"/>
                <a:gd name="GluePoint20Y" fmla="*/ 2147483646 h 721"/>
                <a:gd name="GluePoint21X" fmla="*/ 2147483646 w 722"/>
                <a:gd name="GluePoint21Y" fmla="*/ 2147483646 h 721"/>
                <a:gd name="GluePoint22X" fmla="*/ 2147483646 w 722"/>
                <a:gd name="GluePoint22Y" fmla="*/ 2147483646 h 721"/>
                <a:gd name="GluePoint23X" fmla="*/ 2147483646 w 722"/>
                <a:gd name="GluePoint23Y" fmla="*/ 2147483646 h 721"/>
                <a:gd name="GluePoint24X" fmla="*/ 2147483646 w 722"/>
                <a:gd name="GluePoint24Y" fmla="*/ 2147483646 h 721"/>
                <a:gd name="GluePoint25X" fmla="*/ 2147483646 w 722"/>
                <a:gd name="GluePoint25Y" fmla="*/ 2147483646 h 721"/>
                <a:gd name="GluePoint26X" fmla="*/ 2147483646 w 722"/>
                <a:gd name="GluePoint26Y" fmla="*/ 2147483646 h 721"/>
                <a:gd name="GluePoint27X" fmla="*/ 2147483646 w 722"/>
                <a:gd name="GluePoint27Y" fmla="*/ 2147483646 h 721"/>
                <a:gd name="GluePoint28X" fmla="*/ 2147483646 w 722"/>
                <a:gd name="GluePoint28Y" fmla="*/ 2147483646 h 721"/>
                <a:gd name="GluePoint29X" fmla="*/ 2147483646 w 722"/>
                <a:gd name="GluePoint29Y" fmla="*/ 2147483646 h 721"/>
                <a:gd name="GluePoint30X" fmla="*/ 2147483646 w 722"/>
                <a:gd name="GluePoint30Y" fmla="*/ 2147483646 h 721"/>
                <a:gd name="GluePoint31X" fmla="*/ 2147483646 w 722"/>
                <a:gd name="GluePoint31Y" fmla="*/ 2147483646 h 721"/>
                <a:gd name="GluePoint32X" fmla="*/ 2147483646 w 722"/>
                <a:gd name="GluePoint32Y" fmla="*/ 2147483646 h 721"/>
                <a:gd name="GluePoint33X" fmla="*/ 2147483646 w 722"/>
                <a:gd name="GluePoint33Y" fmla="*/ 2147483646 h 721"/>
                <a:gd name="GluePoint34X" fmla="*/ 2147483646 w 722"/>
                <a:gd name="GluePoint34Y" fmla="*/ 2147483646 h 721"/>
                <a:gd name="GluePoint35X" fmla="*/ 2147483646 w 722"/>
                <a:gd name="GluePoint35Y" fmla="*/ 2147483646 h 721"/>
                <a:gd name="GluePoint36X" fmla="*/ 2147483646 w 722"/>
                <a:gd name="GluePoint36Y" fmla="*/ 2147483646 h 721"/>
                <a:gd name="GluePoint37X" fmla="*/ 2147483646 w 722"/>
                <a:gd name="GluePoint37Y" fmla="*/ 2147483646 h 721"/>
                <a:gd name="GluePoint38X" fmla="*/ 2147483646 w 722"/>
                <a:gd name="GluePoint38Y" fmla="*/ 2147483646 h 721"/>
                <a:gd name="GluePoint39X" fmla="*/ 2147483646 w 722"/>
                <a:gd name="GluePoint39Y" fmla="*/ 2147483646 h 721"/>
                <a:gd name="GluePoint40X" fmla="*/ 2147483646 w 722"/>
                <a:gd name="GluePoint40Y" fmla="*/ 2147483646 h 721"/>
                <a:gd name="GluePoint41X" fmla="*/ 2147483646 w 722"/>
                <a:gd name="GluePoint41Y" fmla="*/ 2147483646 h 721"/>
                <a:gd name="GluePoint42X" fmla="*/ 2147483646 w 722"/>
                <a:gd name="GluePoint42Y" fmla="*/ 2147483646 h 721"/>
                <a:gd name="GluePoint43X" fmla="*/ 2147483646 w 722"/>
                <a:gd name="GluePoint43Y" fmla="*/ 2147483646 h 721"/>
                <a:gd name="GluePoint44X" fmla="*/ 2147483646 w 722"/>
                <a:gd name="GluePoint44Y" fmla="*/ 2147483646 h 721"/>
                <a:gd name="GluePoint45X" fmla="*/ 2147483646 w 722"/>
                <a:gd name="GluePoint45Y" fmla="*/ 2147483646 h 721"/>
                <a:gd name="GluePoint46X" fmla="*/ 2147483646 w 722"/>
                <a:gd name="GluePoint46Y" fmla="*/ 2147483646 h 721"/>
                <a:gd name="GluePoint47X" fmla="*/ 2147483646 w 722"/>
                <a:gd name="GluePoint47Y" fmla="*/ 2147483646 h 721"/>
                <a:gd name="GluePoint48X" fmla="*/ 2147483646 w 722"/>
                <a:gd name="GluePoint48Y" fmla="*/ 2147483646 h 721"/>
                <a:gd name="GluePoint49X" fmla="*/ 2147483646 w 722"/>
                <a:gd name="GluePoint49Y" fmla="*/ 0 h 721"/>
                <a:gd name="GluePoint50X" fmla="*/ 2147483646 w 722"/>
                <a:gd name="GluePoint50Y" fmla="*/ 2147483646 h 721"/>
                <a:gd name="GluePoint51X" fmla="*/ 2147483646 w 722"/>
                <a:gd name="GluePoint51Y" fmla="*/ 2147483646 h 721"/>
                <a:gd name="GluePoint52X" fmla="*/ 0 w 722"/>
                <a:gd name="GluePoint52Y" fmla="*/ 2147483646 h 72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Lst>
              <a:rect l="l" t="t" r="r" b="b"/>
              <a:pathLst>
                <a:path w="722" h="721">
                  <a:moveTo>
                    <a:pt x="0" y="67"/>
                  </a:moveTo>
                  <a:lnTo>
                    <a:pt x="5" y="157"/>
                  </a:lnTo>
                  <a:lnTo>
                    <a:pt x="31" y="257"/>
                  </a:lnTo>
                  <a:lnTo>
                    <a:pt x="69" y="356"/>
                  </a:lnTo>
                  <a:lnTo>
                    <a:pt x="106" y="398"/>
                  </a:lnTo>
                  <a:lnTo>
                    <a:pt x="106" y="550"/>
                  </a:lnTo>
                  <a:lnTo>
                    <a:pt x="119" y="658"/>
                  </a:lnTo>
                  <a:lnTo>
                    <a:pt x="163" y="721"/>
                  </a:lnTo>
                  <a:lnTo>
                    <a:pt x="193" y="715"/>
                  </a:lnTo>
                  <a:lnTo>
                    <a:pt x="226" y="692"/>
                  </a:lnTo>
                  <a:lnTo>
                    <a:pt x="244" y="619"/>
                  </a:lnTo>
                  <a:lnTo>
                    <a:pt x="244" y="573"/>
                  </a:lnTo>
                  <a:lnTo>
                    <a:pt x="307" y="554"/>
                  </a:lnTo>
                  <a:lnTo>
                    <a:pt x="326" y="541"/>
                  </a:lnTo>
                  <a:lnTo>
                    <a:pt x="407" y="550"/>
                  </a:lnTo>
                  <a:lnTo>
                    <a:pt x="465" y="554"/>
                  </a:lnTo>
                  <a:lnTo>
                    <a:pt x="333" y="559"/>
                  </a:lnTo>
                  <a:lnTo>
                    <a:pt x="277" y="594"/>
                  </a:lnTo>
                  <a:lnTo>
                    <a:pt x="270" y="614"/>
                  </a:lnTo>
                  <a:lnTo>
                    <a:pt x="294" y="633"/>
                  </a:lnTo>
                  <a:lnTo>
                    <a:pt x="338" y="624"/>
                  </a:lnTo>
                  <a:lnTo>
                    <a:pt x="411" y="600"/>
                  </a:lnTo>
                  <a:lnTo>
                    <a:pt x="445" y="580"/>
                  </a:lnTo>
                  <a:lnTo>
                    <a:pt x="506" y="584"/>
                  </a:lnTo>
                  <a:lnTo>
                    <a:pt x="478" y="619"/>
                  </a:lnTo>
                  <a:lnTo>
                    <a:pt x="424" y="652"/>
                  </a:lnTo>
                  <a:lnTo>
                    <a:pt x="358" y="672"/>
                  </a:lnTo>
                  <a:lnTo>
                    <a:pt x="436" y="686"/>
                  </a:lnTo>
                  <a:lnTo>
                    <a:pt x="516" y="692"/>
                  </a:lnTo>
                  <a:lnTo>
                    <a:pt x="576" y="692"/>
                  </a:lnTo>
                  <a:lnTo>
                    <a:pt x="596" y="624"/>
                  </a:lnTo>
                  <a:lnTo>
                    <a:pt x="637" y="536"/>
                  </a:lnTo>
                  <a:lnTo>
                    <a:pt x="669" y="471"/>
                  </a:lnTo>
                  <a:lnTo>
                    <a:pt x="722" y="370"/>
                  </a:lnTo>
                  <a:lnTo>
                    <a:pt x="697" y="305"/>
                  </a:lnTo>
                  <a:lnTo>
                    <a:pt x="713" y="257"/>
                  </a:lnTo>
                  <a:lnTo>
                    <a:pt x="722" y="175"/>
                  </a:lnTo>
                  <a:lnTo>
                    <a:pt x="702" y="106"/>
                  </a:lnTo>
                  <a:lnTo>
                    <a:pt x="662" y="72"/>
                  </a:lnTo>
                  <a:lnTo>
                    <a:pt x="609" y="67"/>
                  </a:lnTo>
                  <a:lnTo>
                    <a:pt x="587" y="43"/>
                  </a:lnTo>
                  <a:lnTo>
                    <a:pt x="565" y="53"/>
                  </a:lnTo>
                  <a:lnTo>
                    <a:pt x="538" y="121"/>
                  </a:lnTo>
                  <a:lnTo>
                    <a:pt x="547" y="208"/>
                  </a:lnTo>
                  <a:lnTo>
                    <a:pt x="451" y="208"/>
                  </a:lnTo>
                  <a:lnTo>
                    <a:pt x="343" y="159"/>
                  </a:lnTo>
                  <a:lnTo>
                    <a:pt x="281" y="87"/>
                  </a:lnTo>
                  <a:lnTo>
                    <a:pt x="213" y="19"/>
                  </a:lnTo>
                  <a:lnTo>
                    <a:pt x="158" y="0"/>
                  </a:lnTo>
                  <a:lnTo>
                    <a:pt x="92" y="13"/>
                  </a:lnTo>
                  <a:lnTo>
                    <a:pt x="22" y="48"/>
                  </a:lnTo>
                  <a:lnTo>
                    <a:pt x="0" y="67"/>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7" name="Freeform 115"/>
            <p:cNvSpPr/>
            <p:nvPr/>
          </p:nvSpPr>
          <p:spPr>
            <a:xfrm>
              <a:off x="6178680" y="1274760"/>
              <a:ext cx="312480" cy="217440"/>
            </a:xfrm>
            <a:custGeom>
              <a:avLst/>
              <a:gdLst>
                <a:gd name="GluePoint1X" fmla="*/ 2147483646 w 593"/>
                <a:gd name="GluePoint1Y" fmla="*/ 2147483646 h 411"/>
                <a:gd name="GluePoint2X" fmla="*/ 2147483646 w 593"/>
                <a:gd name="GluePoint2Y" fmla="*/ 2147483646 h 411"/>
                <a:gd name="GluePoint3X" fmla="*/ 2147483646 w 593"/>
                <a:gd name="GluePoint3Y" fmla="*/ 2147483646 h 411"/>
                <a:gd name="GluePoint4X" fmla="*/ 2147483646 w 593"/>
                <a:gd name="GluePoint4Y" fmla="*/ 2147483646 h 411"/>
                <a:gd name="GluePoint5X" fmla="*/ 2147483646 w 593"/>
                <a:gd name="GluePoint5Y" fmla="*/ 2147483646 h 411"/>
                <a:gd name="GluePoint6X" fmla="*/ 2147483646 w 593"/>
                <a:gd name="GluePoint6Y" fmla="*/ 2147483646 h 411"/>
                <a:gd name="GluePoint7X" fmla="*/ 2147483646 w 593"/>
                <a:gd name="GluePoint7Y" fmla="*/ 2147483646 h 411"/>
                <a:gd name="GluePoint8X" fmla="*/ 2147483646 w 593"/>
                <a:gd name="GluePoint8Y" fmla="*/ 2147483646 h 411"/>
                <a:gd name="GluePoint9X" fmla="*/ 2147483646 w 593"/>
                <a:gd name="GluePoint9Y" fmla="*/ 2147483646 h 411"/>
                <a:gd name="GluePoint10X" fmla="*/ 2147483646 w 593"/>
                <a:gd name="GluePoint10Y" fmla="*/ 2147483646 h 411"/>
                <a:gd name="GluePoint11X" fmla="*/ 2147483646 w 593"/>
                <a:gd name="GluePoint11Y" fmla="*/ 0 h 411"/>
                <a:gd name="GluePoint12X" fmla="*/ 2147483646 w 593"/>
                <a:gd name="GluePoint12Y" fmla="*/ 2147483646 h 411"/>
                <a:gd name="GluePoint13X" fmla="*/ 2147483646 w 593"/>
                <a:gd name="GluePoint13Y" fmla="*/ 2147483646 h 411"/>
                <a:gd name="GluePoint14X" fmla="*/ 2147483646 w 593"/>
                <a:gd name="GluePoint14Y" fmla="*/ 2147483646 h 411"/>
                <a:gd name="GluePoint15X" fmla="*/ 2147483646 w 593"/>
                <a:gd name="GluePoint15Y" fmla="*/ 2147483646 h 411"/>
                <a:gd name="GluePoint16X" fmla="*/ 2147483646 w 593"/>
                <a:gd name="GluePoint16Y" fmla="*/ 2147483646 h 411"/>
                <a:gd name="GluePoint17X" fmla="*/ 2147483646 w 593"/>
                <a:gd name="GluePoint17Y" fmla="*/ 2147483646 h 411"/>
                <a:gd name="GluePoint18X" fmla="*/ 2147483646 w 593"/>
                <a:gd name="GluePoint18Y" fmla="*/ 2147483646 h 411"/>
                <a:gd name="GluePoint19X" fmla="*/ 2147483646 w 593"/>
                <a:gd name="GluePoint19Y" fmla="*/ 2147483646 h 411"/>
                <a:gd name="GluePoint20X" fmla="*/ 2147483646 w 593"/>
                <a:gd name="GluePoint20Y" fmla="*/ 2147483646 h 411"/>
                <a:gd name="GluePoint21X" fmla="*/ 2147483646 w 593"/>
                <a:gd name="GluePoint21Y" fmla="*/ 2147483646 h 411"/>
                <a:gd name="GluePoint22X" fmla="*/ 2147483646 w 593"/>
                <a:gd name="GluePoint22Y" fmla="*/ 2147483646 h 411"/>
                <a:gd name="GluePoint23X" fmla="*/ 2147483646 w 593"/>
                <a:gd name="GluePoint23Y" fmla="*/ 2147483646 h 411"/>
                <a:gd name="GluePoint24X" fmla="*/ 2147483646 w 593"/>
                <a:gd name="GluePoint24Y" fmla="*/ 2147483646 h 411"/>
                <a:gd name="GluePoint25X" fmla="*/ 2147483646 w 593"/>
                <a:gd name="GluePoint25Y" fmla="*/ 2147483646 h 411"/>
                <a:gd name="GluePoint26X" fmla="*/ 0 w 593"/>
                <a:gd name="GluePoint26Y" fmla="*/ 2147483646 h 411"/>
                <a:gd name="GluePoint27X" fmla="*/ 2147483646 w 593"/>
                <a:gd name="GluePoint27Y" fmla="*/ 2147483646 h 41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Lst>
              <a:rect l="l" t="t" r="r" b="b"/>
              <a:pathLst>
                <a:path w="593" h="411">
                  <a:moveTo>
                    <a:pt x="10" y="269"/>
                  </a:moveTo>
                  <a:lnTo>
                    <a:pt x="27" y="249"/>
                  </a:lnTo>
                  <a:lnTo>
                    <a:pt x="98" y="226"/>
                  </a:lnTo>
                  <a:lnTo>
                    <a:pt x="159" y="210"/>
                  </a:lnTo>
                  <a:lnTo>
                    <a:pt x="206" y="226"/>
                  </a:lnTo>
                  <a:lnTo>
                    <a:pt x="219" y="186"/>
                  </a:lnTo>
                  <a:lnTo>
                    <a:pt x="288" y="152"/>
                  </a:lnTo>
                  <a:lnTo>
                    <a:pt x="382" y="117"/>
                  </a:lnTo>
                  <a:lnTo>
                    <a:pt x="432" y="113"/>
                  </a:lnTo>
                  <a:lnTo>
                    <a:pt x="476" y="124"/>
                  </a:lnTo>
                  <a:lnTo>
                    <a:pt x="583" y="0"/>
                  </a:lnTo>
                  <a:lnTo>
                    <a:pt x="593" y="51"/>
                  </a:lnTo>
                  <a:lnTo>
                    <a:pt x="509" y="173"/>
                  </a:lnTo>
                  <a:lnTo>
                    <a:pt x="523" y="226"/>
                  </a:lnTo>
                  <a:lnTo>
                    <a:pt x="503" y="273"/>
                  </a:lnTo>
                  <a:lnTo>
                    <a:pt x="456" y="307"/>
                  </a:lnTo>
                  <a:lnTo>
                    <a:pt x="382" y="334"/>
                  </a:lnTo>
                  <a:lnTo>
                    <a:pt x="299" y="340"/>
                  </a:lnTo>
                  <a:lnTo>
                    <a:pt x="235" y="329"/>
                  </a:lnTo>
                  <a:lnTo>
                    <a:pt x="197" y="324"/>
                  </a:lnTo>
                  <a:lnTo>
                    <a:pt x="164" y="338"/>
                  </a:lnTo>
                  <a:lnTo>
                    <a:pt x="159" y="397"/>
                  </a:lnTo>
                  <a:lnTo>
                    <a:pt x="98" y="411"/>
                  </a:lnTo>
                  <a:lnTo>
                    <a:pt x="63" y="392"/>
                  </a:lnTo>
                  <a:lnTo>
                    <a:pt x="19" y="351"/>
                  </a:lnTo>
                  <a:lnTo>
                    <a:pt x="0" y="293"/>
                  </a:lnTo>
                  <a:lnTo>
                    <a:pt x="10" y="269"/>
                  </a:lnTo>
                  <a:close/>
                </a:path>
              </a:pathLst>
            </a:custGeom>
            <a:solidFill>
              <a:srgbClr val="ffea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08" name="Freeform 116"/>
            <p:cNvSpPr/>
            <p:nvPr/>
          </p:nvSpPr>
          <p:spPr>
            <a:xfrm>
              <a:off x="6203880" y="1412640"/>
              <a:ext cx="56880" cy="56880"/>
            </a:xfrm>
            <a:custGeom>
              <a:avLst/>
              <a:gdLst>
                <a:gd name="GluePoint1X" fmla="*/ 2147483646 w 108"/>
                <a:gd name="GluePoint1Y" fmla="*/ 2147483646 h 109"/>
                <a:gd name="GluePoint2X" fmla="*/ 2147483646 w 108"/>
                <a:gd name="GluePoint2Y" fmla="*/ 2147483646 h 109"/>
                <a:gd name="GluePoint3X" fmla="*/ 2147483646 w 108"/>
                <a:gd name="GluePoint3Y" fmla="*/ 0 h 109"/>
                <a:gd name="GluePoint4X" fmla="*/ 2147483646 w 108"/>
                <a:gd name="GluePoint4Y" fmla="*/ 0 h 109"/>
                <a:gd name="GluePoint5X" fmla="*/ 2147483646 w 108"/>
                <a:gd name="GluePoint5Y" fmla="*/ 2147483646 h 109"/>
                <a:gd name="GluePoint6X" fmla="*/ 2147483646 w 108"/>
                <a:gd name="GluePoint6Y" fmla="*/ 2147483646 h 109"/>
                <a:gd name="GluePoint7X" fmla="*/ 2147483646 w 108"/>
                <a:gd name="GluePoint7Y" fmla="*/ 2147483646 h 109"/>
                <a:gd name="GluePoint8X" fmla="*/ 2147483646 w 108"/>
                <a:gd name="GluePoint8Y" fmla="*/ 2147483646 h 109"/>
                <a:gd name="GluePoint9X" fmla="*/ 0 w 108"/>
                <a:gd name="GluePoint9Y" fmla="*/ 2147483646 h 109"/>
                <a:gd name="GluePoint10X" fmla="*/ 2147483646 w 108"/>
                <a:gd name="GluePoint10Y" fmla="*/ 2147483646 h 10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108" h="109">
                  <a:moveTo>
                    <a:pt x="13" y="37"/>
                  </a:moveTo>
                  <a:lnTo>
                    <a:pt x="31" y="20"/>
                  </a:lnTo>
                  <a:lnTo>
                    <a:pt x="89" y="0"/>
                  </a:lnTo>
                  <a:lnTo>
                    <a:pt x="108" y="0"/>
                  </a:lnTo>
                  <a:lnTo>
                    <a:pt x="108" y="74"/>
                  </a:lnTo>
                  <a:lnTo>
                    <a:pt x="89" y="102"/>
                  </a:lnTo>
                  <a:lnTo>
                    <a:pt x="61" y="109"/>
                  </a:lnTo>
                  <a:lnTo>
                    <a:pt x="28" y="92"/>
                  </a:lnTo>
                  <a:lnTo>
                    <a:pt x="0" y="61"/>
                  </a:lnTo>
                  <a:lnTo>
                    <a:pt x="13" y="37"/>
                  </a:lnTo>
                  <a:close/>
                </a:path>
              </a:pathLst>
            </a:custGeom>
            <a:solidFill>
              <a:srgbClr val="000000"/>
            </a:solidFill>
            <a:ln w="0">
              <a:solidFill>
                <a:srgbClr val="000000"/>
              </a:solidFill>
            </a:ln>
          </p:spPr>
          <p:style>
            <a:lnRef idx="0"/>
            <a:fillRef idx="0"/>
            <a:effectRef idx="0"/>
            <a:fontRef idx="minor"/>
          </p:style>
          <p:txBody>
            <a:bodyPr lIns="90000" rIns="90000" tIns="10080" bIns="10080" anchor="t">
              <a:noAutofit/>
            </a:bodyPr>
            <a:p>
              <a:endParaRPr b="0" lang="en-US" sz="1800" strike="noStrike" u="none">
                <a:solidFill>
                  <a:srgbClr val="000000"/>
                </a:solidFill>
                <a:effectLst/>
                <a:uFillTx/>
                <a:latin typeface="Calibri"/>
              </a:endParaRPr>
            </a:p>
          </p:txBody>
        </p:sp>
        <p:sp>
          <p:nvSpPr>
            <p:cNvPr id="109" name="Freeform 117"/>
            <p:cNvSpPr/>
            <p:nvPr/>
          </p:nvSpPr>
          <p:spPr>
            <a:xfrm>
              <a:off x="6299280" y="1361880"/>
              <a:ext cx="129960" cy="71280"/>
            </a:xfrm>
            <a:custGeom>
              <a:avLst/>
              <a:gdLst>
                <a:gd name="GluePoint1X" fmla="*/ 2147483646 w 245"/>
                <a:gd name="GluePoint1Y" fmla="*/ 2147483646 h 134"/>
                <a:gd name="GluePoint2X" fmla="*/ 2147483646 w 245"/>
                <a:gd name="GluePoint2Y" fmla="*/ 2147483646 h 134"/>
                <a:gd name="GluePoint3X" fmla="*/ 2147483646 w 245"/>
                <a:gd name="GluePoint3Y" fmla="*/ 2147483646 h 134"/>
                <a:gd name="GluePoint4X" fmla="*/ 2147483646 w 245"/>
                <a:gd name="GluePoint4Y" fmla="*/ 2147483646 h 134"/>
                <a:gd name="GluePoint5X" fmla="*/ 2147483646 w 245"/>
                <a:gd name="GluePoint5Y" fmla="*/ 0 h 134"/>
                <a:gd name="GluePoint6X" fmla="*/ 2147483646 w 245"/>
                <a:gd name="GluePoint6Y" fmla="*/ 2147483646 h 134"/>
                <a:gd name="GluePoint7X" fmla="*/ 2147483646 w 245"/>
                <a:gd name="GluePoint7Y" fmla="*/ 2147483646 h 134"/>
                <a:gd name="GluePoint8X" fmla="*/ 2147483646 w 245"/>
                <a:gd name="GluePoint8Y" fmla="*/ 2147483646 h 134"/>
                <a:gd name="GluePoint9X" fmla="*/ 2147483646 w 245"/>
                <a:gd name="GluePoint9Y" fmla="*/ 2147483646 h 134"/>
                <a:gd name="GluePoint10X" fmla="*/ 2147483646 w 245"/>
                <a:gd name="GluePoint10Y" fmla="*/ 2147483646 h 134"/>
                <a:gd name="GluePoint11X" fmla="*/ 2147483646 w 245"/>
                <a:gd name="GluePoint11Y" fmla="*/ 2147483646 h 134"/>
                <a:gd name="GluePoint12X" fmla="*/ 0 w 245"/>
                <a:gd name="GluePoint12Y" fmla="*/ 2147483646 h 134"/>
                <a:gd name="GluePoint13X" fmla="*/ 2147483646 w 245"/>
                <a:gd name="GluePoint13Y" fmla="*/ 2147483646 h 13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l" t="t" r="r" b="b"/>
              <a:pathLst>
                <a:path w="245" h="134">
                  <a:moveTo>
                    <a:pt x="18" y="69"/>
                  </a:moveTo>
                  <a:lnTo>
                    <a:pt x="40" y="44"/>
                  </a:lnTo>
                  <a:lnTo>
                    <a:pt x="96" y="20"/>
                  </a:lnTo>
                  <a:lnTo>
                    <a:pt x="155" y="7"/>
                  </a:lnTo>
                  <a:lnTo>
                    <a:pt x="210" y="0"/>
                  </a:lnTo>
                  <a:lnTo>
                    <a:pt x="241" y="16"/>
                  </a:lnTo>
                  <a:lnTo>
                    <a:pt x="245" y="69"/>
                  </a:lnTo>
                  <a:lnTo>
                    <a:pt x="193" y="103"/>
                  </a:lnTo>
                  <a:lnTo>
                    <a:pt x="119" y="127"/>
                  </a:lnTo>
                  <a:lnTo>
                    <a:pt x="57" y="134"/>
                  </a:lnTo>
                  <a:lnTo>
                    <a:pt x="11" y="109"/>
                  </a:lnTo>
                  <a:lnTo>
                    <a:pt x="0" y="93"/>
                  </a:lnTo>
                  <a:lnTo>
                    <a:pt x="18" y="69"/>
                  </a:lnTo>
                  <a:close/>
                </a:path>
              </a:pathLst>
            </a:custGeom>
            <a:solidFill>
              <a:srgbClr val="000000"/>
            </a:solidFill>
            <a:ln w="0">
              <a:solidFill>
                <a:srgbClr val="000000"/>
              </a:solidFill>
            </a:ln>
          </p:spPr>
          <p:style>
            <a:lnRef idx="0"/>
            <a:fillRef idx="0"/>
            <a:effectRef idx="0"/>
            <a:fontRef idx="minor"/>
          </p:style>
          <p:txBody>
            <a:bodyPr lIns="90000" rIns="90000" tIns="24480" bIns="24480" anchor="t">
              <a:noAutofit/>
            </a:bodyPr>
            <a:p>
              <a:endParaRPr b="0" lang="en-US" sz="1800" strike="noStrike" u="none">
                <a:solidFill>
                  <a:srgbClr val="000000"/>
                </a:solidFill>
                <a:effectLst/>
                <a:uFillTx/>
                <a:latin typeface="Calibri"/>
              </a:endParaRPr>
            </a:p>
          </p:txBody>
        </p:sp>
        <p:sp>
          <p:nvSpPr>
            <p:cNvPr id="110" name="Freeform 118"/>
            <p:cNvSpPr/>
            <p:nvPr/>
          </p:nvSpPr>
          <p:spPr>
            <a:xfrm>
              <a:off x="6399360" y="1519200"/>
              <a:ext cx="82440" cy="34920"/>
            </a:xfrm>
            <a:custGeom>
              <a:avLst/>
              <a:gdLst>
                <a:gd name="GluePoint1X" fmla="*/ 0 w 157"/>
                <a:gd name="GluePoint1Y" fmla="*/ 2147483646 h 66"/>
                <a:gd name="GluePoint2X" fmla="*/ 2147483646 w 157"/>
                <a:gd name="GluePoint2Y" fmla="*/ 2147483646 h 66"/>
                <a:gd name="GluePoint3X" fmla="*/ 2147483646 w 157"/>
                <a:gd name="GluePoint3Y" fmla="*/ 2147483646 h 66"/>
                <a:gd name="GluePoint4X" fmla="*/ 2147483646 w 157"/>
                <a:gd name="GluePoint4Y" fmla="*/ 0 h 66"/>
                <a:gd name="GluePoint5X" fmla="*/ 0 w 157"/>
                <a:gd name="GluePoint5Y" fmla="*/ 2147483646 h 66"/>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157" h="66">
                  <a:moveTo>
                    <a:pt x="0" y="46"/>
                  </a:moveTo>
                  <a:lnTo>
                    <a:pt x="40" y="66"/>
                  </a:lnTo>
                  <a:lnTo>
                    <a:pt x="157" y="10"/>
                  </a:lnTo>
                  <a:lnTo>
                    <a:pt x="106" y="0"/>
                  </a:lnTo>
                  <a:lnTo>
                    <a:pt x="0" y="46"/>
                  </a:lnTo>
                  <a:close/>
                </a:path>
              </a:pathLst>
            </a:custGeom>
            <a:solidFill>
              <a:srgbClr val="ffffff"/>
            </a:solidFill>
            <a:ln w="0">
              <a:solidFill>
                <a:srgbClr val="ffffff"/>
              </a:solidFill>
            </a:ln>
          </p:spPr>
          <p:style>
            <a:lnRef idx="0"/>
            <a:fillRef idx="0"/>
            <a:effectRef idx="0"/>
            <a:fontRef idx="minor"/>
          </p:style>
          <p:txBody>
            <a:bodyPr lIns="90000" rIns="90000" tIns="-11880" bIns="-11880" anchor="t">
              <a:noAutofit/>
            </a:bodyPr>
            <a:p>
              <a:endParaRPr b="0" lang="en-US" sz="1800" strike="noStrike" u="none">
                <a:solidFill>
                  <a:srgbClr val="000000"/>
                </a:solidFill>
                <a:effectLst/>
                <a:uFillTx/>
                <a:latin typeface="Calibri"/>
              </a:endParaRPr>
            </a:p>
          </p:txBody>
        </p:sp>
        <p:sp>
          <p:nvSpPr>
            <p:cNvPr id="111" name="Freeform 119"/>
            <p:cNvSpPr/>
            <p:nvPr/>
          </p:nvSpPr>
          <p:spPr>
            <a:xfrm>
              <a:off x="6534000" y="1260360"/>
              <a:ext cx="45720" cy="74520"/>
            </a:xfrm>
            <a:custGeom>
              <a:avLst/>
              <a:gdLst>
                <a:gd name="GluePoint1X" fmla="*/ 2147483646 w 86"/>
                <a:gd name="GluePoint1Y" fmla="*/ 2147483646 h 140"/>
                <a:gd name="GluePoint2X" fmla="*/ 0 w 86"/>
                <a:gd name="GluePoint2Y" fmla="*/ 2147483646 h 140"/>
                <a:gd name="GluePoint3X" fmla="*/ 2147483646 w 86"/>
                <a:gd name="GluePoint3Y" fmla="*/ 2147483646 h 140"/>
                <a:gd name="GluePoint4X" fmla="*/ 2147483646 w 86"/>
                <a:gd name="GluePoint4Y" fmla="*/ 0 h 140"/>
                <a:gd name="GluePoint5X" fmla="*/ 2147483646 w 86"/>
                <a:gd name="GluePoint5Y" fmla="*/ 2147483646 h 140"/>
                <a:gd name="GluePoint6X" fmla="*/ 2147483646 w 86"/>
                <a:gd name="GluePoint6Y" fmla="*/ 2147483646 h 140"/>
                <a:gd name="GluePoint7X" fmla="*/ 2147483646 w 86"/>
                <a:gd name="GluePoint7Y" fmla="*/ 2147483646 h 140"/>
                <a:gd name="GluePoint8X" fmla="*/ 2147483646 w 86"/>
                <a:gd name="GluePoint8Y" fmla="*/ 2147483646 h 140"/>
                <a:gd name="GluePoint9X" fmla="*/ 2147483646 w 86"/>
                <a:gd name="GluePoint9Y" fmla="*/ 2147483646 h 14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86" h="140">
                  <a:moveTo>
                    <a:pt x="32" y="140"/>
                  </a:moveTo>
                  <a:lnTo>
                    <a:pt x="0" y="62"/>
                  </a:lnTo>
                  <a:lnTo>
                    <a:pt x="6" y="27"/>
                  </a:lnTo>
                  <a:lnTo>
                    <a:pt x="37" y="0"/>
                  </a:lnTo>
                  <a:lnTo>
                    <a:pt x="81" y="53"/>
                  </a:lnTo>
                  <a:lnTo>
                    <a:pt x="86" y="135"/>
                  </a:lnTo>
                  <a:lnTo>
                    <a:pt x="48" y="68"/>
                  </a:lnTo>
                  <a:lnTo>
                    <a:pt x="32" y="68"/>
                  </a:lnTo>
                  <a:lnTo>
                    <a:pt x="32" y="140"/>
                  </a:lnTo>
                  <a:close/>
                </a:path>
              </a:pathLst>
            </a:custGeom>
            <a:solidFill>
              <a:srgbClr val="000000"/>
            </a:solidFill>
            <a:ln w="0">
              <a:solidFill>
                <a:srgbClr val="000000"/>
              </a:solidFill>
            </a:ln>
          </p:spPr>
          <p:style>
            <a:lnRef idx="0"/>
            <a:fillRef idx="0"/>
            <a:effectRef idx="0"/>
            <a:fontRef idx="minor"/>
          </p:style>
          <p:txBody>
            <a:bodyPr lIns="90000" rIns="90000" tIns="27720" bIns="27720" anchor="t">
              <a:noAutofit/>
            </a:bodyPr>
            <a:p>
              <a:endParaRPr b="0" lang="en-US" sz="1800" strike="noStrike" u="none">
                <a:solidFill>
                  <a:srgbClr val="000000"/>
                </a:solidFill>
                <a:effectLst/>
                <a:uFillTx/>
                <a:latin typeface="Calibri"/>
              </a:endParaRPr>
            </a:p>
          </p:txBody>
        </p:sp>
        <p:sp>
          <p:nvSpPr>
            <p:cNvPr id="112" name="Freeform 120"/>
            <p:cNvSpPr/>
            <p:nvPr/>
          </p:nvSpPr>
          <p:spPr>
            <a:xfrm>
              <a:off x="6262560" y="1730160"/>
              <a:ext cx="131760" cy="198360"/>
            </a:xfrm>
            <a:custGeom>
              <a:avLst/>
              <a:gdLst>
                <a:gd name="GluePoint1X" fmla="*/ 2147483646 w 251"/>
                <a:gd name="GluePoint1Y" fmla="*/ 0 h 376"/>
                <a:gd name="GluePoint2X" fmla="*/ 2147483646 w 251"/>
                <a:gd name="GluePoint2Y" fmla="*/ 2147483646 h 376"/>
                <a:gd name="GluePoint3X" fmla="*/ 0 w 251"/>
                <a:gd name="GluePoint3Y" fmla="*/ 2147483646 h 376"/>
                <a:gd name="GluePoint4X" fmla="*/ 2147483646 w 251"/>
                <a:gd name="GluePoint4Y" fmla="*/ 2147483646 h 376"/>
                <a:gd name="GluePoint5X" fmla="*/ 2147483646 w 251"/>
                <a:gd name="GluePoint5Y" fmla="*/ 2147483646 h 376"/>
                <a:gd name="GluePoint6X" fmla="*/ 2147483646 w 251"/>
                <a:gd name="GluePoint6Y" fmla="*/ 2147483646 h 376"/>
                <a:gd name="GluePoint7X" fmla="*/ 2147483646 w 251"/>
                <a:gd name="GluePoint7Y" fmla="*/ 2147483646 h 376"/>
                <a:gd name="GluePoint8X" fmla="*/ 2147483646 w 251"/>
                <a:gd name="GluePoint8Y" fmla="*/ 2147483646 h 376"/>
                <a:gd name="GluePoint9X" fmla="*/ 2147483646 w 251"/>
                <a:gd name="GluePoint9Y" fmla="*/ 2147483646 h 376"/>
                <a:gd name="GluePoint10X" fmla="*/ 2147483646 w 251"/>
                <a:gd name="GluePoint10Y" fmla="*/ 2147483646 h 376"/>
                <a:gd name="GluePoint11X" fmla="*/ 2147483646 w 251"/>
                <a:gd name="GluePoint11Y" fmla="*/ 2147483646 h 376"/>
                <a:gd name="GluePoint12X" fmla="*/ 2147483646 w 251"/>
                <a:gd name="GluePoint12Y" fmla="*/ 0 h 37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l" t="t" r="r" b="b"/>
              <a:pathLst>
                <a:path w="251" h="376">
                  <a:moveTo>
                    <a:pt x="107" y="0"/>
                  </a:moveTo>
                  <a:lnTo>
                    <a:pt x="49" y="35"/>
                  </a:lnTo>
                  <a:lnTo>
                    <a:pt x="0" y="144"/>
                  </a:lnTo>
                  <a:lnTo>
                    <a:pt x="38" y="297"/>
                  </a:lnTo>
                  <a:lnTo>
                    <a:pt x="126" y="376"/>
                  </a:lnTo>
                  <a:lnTo>
                    <a:pt x="251" y="311"/>
                  </a:lnTo>
                  <a:lnTo>
                    <a:pt x="156" y="257"/>
                  </a:lnTo>
                  <a:lnTo>
                    <a:pt x="76" y="257"/>
                  </a:lnTo>
                  <a:lnTo>
                    <a:pt x="134" y="187"/>
                  </a:lnTo>
                  <a:lnTo>
                    <a:pt x="107" y="87"/>
                  </a:lnTo>
                  <a:lnTo>
                    <a:pt x="156" y="12"/>
                  </a:lnTo>
                  <a:lnTo>
                    <a:pt x="107" y="0"/>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13" name="Freeform 121"/>
            <p:cNvSpPr/>
            <p:nvPr/>
          </p:nvSpPr>
          <p:spPr>
            <a:xfrm>
              <a:off x="6364440" y="1643040"/>
              <a:ext cx="231480" cy="226800"/>
            </a:xfrm>
            <a:custGeom>
              <a:avLst/>
              <a:gdLst>
                <a:gd name="GluePoint1X" fmla="*/ 2147483646 w 436"/>
                <a:gd name="GluePoint1Y" fmla="*/ 2147483646 h 430"/>
                <a:gd name="GluePoint2X" fmla="*/ 0 w 436"/>
                <a:gd name="GluePoint2Y" fmla="*/ 2147483646 h 430"/>
                <a:gd name="GluePoint3X" fmla="*/ 0 w 436"/>
                <a:gd name="GluePoint3Y" fmla="*/ 2147483646 h 430"/>
                <a:gd name="GluePoint4X" fmla="*/ 2147483646 w 436"/>
                <a:gd name="GluePoint4Y" fmla="*/ 2147483646 h 430"/>
                <a:gd name="GluePoint5X" fmla="*/ 2147483646 w 436"/>
                <a:gd name="GluePoint5Y" fmla="*/ 2147483646 h 430"/>
                <a:gd name="GluePoint6X" fmla="*/ 2147483646 w 436"/>
                <a:gd name="GluePoint6Y" fmla="*/ 2147483646 h 430"/>
                <a:gd name="GluePoint7X" fmla="*/ 2147483646 w 436"/>
                <a:gd name="GluePoint7Y" fmla="*/ 2147483646 h 430"/>
                <a:gd name="GluePoint8X" fmla="*/ 2147483646 w 436"/>
                <a:gd name="GluePoint8Y" fmla="*/ 2147483646 h 430"/>
                <a:gd name="GluePoint9X" fmla="*/ 2147483646 w 436"/>
                <a:gd name="GluePoint9Y" fmla="*/ 2147483646 h 430"/>
                <a:gd name="GluePoint10X" fmla="*/ 2147483646 w 436"/>
                <a:gd name="GluePoint10Y" fmla="*/ 2147483646 h 430"/>
                <a:gd name="GluePoint11X" fmla="*/ 2147483646 w 436"/>
                <a:gd name="GluePoint11Y" fmla="*/ 0 h 430"/>
                <a:gd name="GluePoint12X" fmla="*/ 2147483646 w 436"/>
                <a:gd name="GluePoint12Y" fmla="*/ 2147483646 h 430"/>
                <a:gd name="GluePoint13X" fmla="*/ 2147483646 w 436"/>
                <a:gd name="GluePoint13Y" fmla="*/ 2147483646 h 430"/>
                <a:gd name="GluePoint14X" fmla="*/ 2147483646 w 436"/>
                <a:gd name="GluePoint14Y" fmla="*/ 2147483646 h 43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l" t="t" r="r" b="b"/>
              <a:pathLst>
                <a:path w="436" h="430">
                  <a:moveTo>
                    <a:pt x="40" y="99"/>
                  </a:moveTo>
                  <a:lnTo>
                    <a:pt x="0" y="210"/>
                  </a:lnTo>
                  <a:lnTo>
                    <a:pt x="0" y="322"/>
                  </a:lnTo>
                  <a:lnTo>
                    <a:pt x="108" y="430"/>
                  </a:lnTo>
                  <a:lnTo>
                    <a:pt x="147" y="364"/>
                  </a:lnTo>
                  <a:lnTo>
                    <a:pt x="231" y="387"/>
                  </a:lnTo>
                  <a:lnTo>
                    <a:pt x="436" y="364"/>
                  </a:lnTo>
                  <a:lnTo>
                    <a:pt x="309" y="286"/>
                  </a:lnTo>
                  <a:lnTo>
                    <a:pt x="262" y="155"/>
                  </a:lnTo>
                  <a:lnTo>
                    <a:pt x="329" y="65"/>
                  </a:lnTo>
                  <a:lnTo>
                    <a:pt x="405" y="0"/>
                  </a:lnTo>
                  <a:lnTo>
                    <a:pt x="126" y="46"/>
                  </a:lnTo>
                  <a:lnTo>
                    <a:pt x="58" y="88"/>
                  </a:lnTo>
                  <a:lnTo>
                    <a:pt x="40" y="99"/>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14" name="Freeform 122"/>
            <p:cNvSpPr/>
            <p:nvPr/>
          </p:nvSpPr>
          <p:spPr>
            <a:xfrm>
              <a:off x="6564240" y="1636560"/>
              <a:ext cx="244440" cy="228600"/>
            </a:xfrm>
            <a:custGeom>
              <a:avLst/>
              <a:gdLst>
                <a:gd name="GluePoint1X" fmla="*/ 2147483646 w 463"/>
                <a:gd name="GluePoint1Y" fmla="*/ 0 h 433"/>
                <a:gd name="GluePoint2X" fmla="*/ 0 w 463"/>
                <a:gd name="GluePoint2Y" fmla="*/ 2147483646 h 433"/>
                <a:gd name="GluePoint3X" fmla="*/ 2147483646 w 463"/>
                <a:gd name="GluePoint3Y" fmla="*/ 2147483646 h 433"/>
                <a:gd name="GluePoint4X" fmla="*/ 2147483646 w 463"/>
                <a:gd name="GluePoint4Y" fmla="*/ 2147483646 h 433"/>
                <a:gd name="GluePoint5X" fmla="*/ 2147483646 w 463"/>
                <a:gd name="GluePoint5Y" fmla="*/ 2147483646 h 433"/>
                <a:gd name="GluePoint6X" fmla="*/ 2147483646 w 463"/>
                <a:gd name="GluePoint6Y" fmla="*/ 2147483646 h 433"/>
                <a:gd name="GluePoint7X" fmla="*/ 2147483646 w 463"/>
                <a:gd name="GluePoint7Y" fmla="*/ 2147483646 h 433"/>
                <a:gd name="GluePoint8X" fmla="*/ 2147483646 w 463"/>
                <a:gd name="GluePoint8Y" fmla="*/ 2147483646 h 433"/>
                <a:gd name="GluePoint9X" fmla="*/ 2147483646 w 463"/>
                <a:gd name="GluePoint9Y" fmla="*/ 2147483646 h 433"/>
                <a:gd name="GluePoint10X" fmla="*/ 2147483646 w 463"/>
                <a:gd name="GluePoint10Y" fmla="*/ 2147483646 h 433"/>
                <a:gd name="GluePoint11X" fmla="*/ 2147483646 w 463"/>
                <a:gd name="GluePoint11Y" fmla="*/ 2147483646 h 433"/>
                <a:gd name="GluePoint12X" fmla="*/ 2147483646 w 463"/>
                <a:gd name="GluePoint12Y" fmla="*/ 2147483646 h 433"/>
                <a:gd name="GluePoint13X" fmla="*/ 2147483646 w 463"/>
                <a:gd name="GluePoint13Y" fmla="*/ 2147483646 h 433"/>
                <a:gd name="GluePoint14X" fmla="*/ 2147483646 w 463"/>
                <a:gd name="GluePoint14Y" fmla="*/ 2147483646 h 433"/>
                <a:gd name="GluePoint15X" fmla="*/ 2147483646 w 463"/>
                <a:gd name="GluePoint15Y" fmla="*/ 2147483646 h 433"/>
                <a:gd name="GluePoint16X" fmla="*/ 2147483646 w 463"/>
                <a:gd name="GluePoint16Y" fmla="*/ 2147483646 h 433"/>
                <a:gd name="GluePoint17X" fmla="*/ 2147483646 w 463"/>
                <a:gd name="GluePoint17Y" fmla="*/ 2147483646 h 433"/>
                <a:gd name="GluePoint18X" fmla="*/ 2147483646 w 463"/>
                <a:gd name="GluePoint18Y" fmla="*/ 2147483646 h 433"/>
                <a:gd name="GluePoint19X" fmla="*/ 2147483646 w 463"/>
                <a:gd name="GluePoint19Y" fmla="*/ 2147483646 h 433"/>
                <a:gd name="GluePoint20X" fmla="*/ 2147483646 w 463"/>
                <a:gd name="GluePoint20Y" fmla="*/ 2147483646 h 433"/>
                <a:gd name="GluePoint21X" fmla="*/ 2147483646 w 463"/>
                <a:gd name="GluePoint21Y" fmla="*/ 2147483646 h 433"/>
                <a:gd name="GluePoint22X" fmla="*/ 2147483646 w 463"/>
                <a:gd name="GluePoint22Y" fmla="*/ 2147483646 h 433"/>
                <a:gd name="GluePoint23X" fmla="*/ 2147483646 w 463"/>
                <a:gd name="GluePoint23Y" fmla="*/ 2147483646 h 433"/>
                <a:gd name="GluePoint24X" fmla="*/ 2147483646 w 463"/>
                <a:gd name="GluePoint24Y" fmla="*/ 0 h 433"/>
                <a:gd name="GluePoint25X" fmla="*/ 2147483646 w 463"/>
                <a:gd name="GluePoint25Y" fmla="*/ 0 h 43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Lst>
              <a:rect l="l" t="t" r="r" b="b"/>
              <a:pathLst>
                <a:path w="463" h="433">
                  <a:moveTo>
                    <a:pt x="134" y="0"/>
                  </a:moveTo>
                  <a:lnTo>
                    <a:pt x="0" y="77"/>
                  </a:lnTo>
                  <a:lnTo>
                    <a:pt x="38" y="321"/>
                  </a:lnTo>
                  <a:lnTo>
                    <a:pt x="162" y="433"/>
                  </a:lnTo>
                  <a:lnTo>
                    <a:pt x="349" y="421"/>
                  </a:lnTo>
                  <a:lnTo>
                    <a:pt x="463" y="354"/>
                  </a:lnTo>
                  <a:lnTo>
                    <a:pt x="434" y="333"/>
                  </a:lnTo>
                  <a:lnTo>
                    <a:pt x="377" y="376"/>
                  </a:lnTo>
                  <a:lnTo>
                    <a:pt x="249" y="364"/>
                  </a:lnTo>
                  <a:lnTo>
                    <a:pt x="280" y="321"/>
                  </a:lnTo>
                  <a:lnTo>
                    <a:pt x="212" y="245"/>
                  </a:lnTo>
                  <a:lnTo>
                    <a:pt x="241" y="155"/>
                  </a:lnTo>
                  <a:lnTo>
                    <a:pt x="280" y="233"/>
                  </a:lnTo>
                  <a:lnTo>
                    <a:pt x="308" y="211"/>
                  </a:lnTo>
                  <a:lnTo>
                    <a:pt x="262" y="88"/>
                  </a:lnTo>
                  <a:lnTo>
                    <a:pt x="162" y="88"/>
                  </a:lnTo>
                  <a:lnTo>
                    <a:pt x="127" y="200"/>
                  </a:lnTo>
                  <a:lnTo>
                    <a:pt x="134" y="276"/>
                  </a:lnTo>
                  <a:lnTo>
                    <a:pt x="68" y="257"/>
                  </a:lnTo>
                  <a:lnTo>
                    <a:pt x="27" y="177"/>
                  </a:lnTo>
                  <a:lnTo>
                    <a:pt x="96" y="88"/>
                  </a:lnTo>
                  <a:lnTo>
                    <a:pt x="173" y="46"/>
                  </a:lnTo>
                  <a:lnTo>
                    <a:pt x="262" y="46"/>
                  </a:lnTo>
                  <a:lnTo>
                    <a:pt x="232" y="0"/>
                  </a:lnTo>
                  <a:lnTo>
                    <a:pt x="134" y="0"/>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15" name="Freeform 123"/>
            <p:cNvSpPr/>
            <p:nvPr/>
          </p:nvSpPr>
          <p:spPr>
            <a:xfrm>
              <a:off x="6415200" y="1881000"/>
              <a:ext cx="420480" cy="257040"/>
            </a:xfrm>
            <a:custGeom>
              <a:avLst/>
              <a:gdLst>
                <a:gd name="GluePoint1X" fmla="*/ 2147483646 w 794"/>
                <a:gd name="GluePoint1Y" fmla="*/ 2147483646 h 488"/>
                <a:gd name="GluePoint2X" fmla="*/ 2147483646 w 794"/>
                <a:gd name="GluePoint2Y" fmla="*/ 2147483646 h 488"/>
                <a:gd name="GluePoint3X" fmla="*/ 2147483646 w 794"/>
                <a:gd name="GluePoint3Y" fmla="*/ 2147483646 h 488"/>
                <a:gd name="GluePoint4X" fmla="*/ 2147483646 w 794"/>
                <a:gd name="GluePoint4Y" fmla="*/ 0 h 488"/>
                <a:gd name="GluePoint5X" fmla="*/ 2147483646 w 794"/>
                <a:gd name="GluePoint5Y" fmla="*/ 2147483646 h 488"/>
                <a:gd name="GluePoint6X" fmla="*/ 2147483646 w 794"/>
                <a:gd name="GluePoint6Y" fmla="*/ 2147483646 h 488"/>
                <a:gd name="GluePoint7X" fmla="*/ 2147483646 w 794"/>
                <a:gd name="GluePoint7Y" fmla="*/ 2147483646 h 488"/>
                <a:gd name="GluePoint8X" fmla="*/ 2147483646 w 794"/>
                <a:gd name="GluePoint8Y" fmla="*/ 2147483646 h 488"/>
                <a:gd name="GluePoint9X" fmla="*/ 2147483646 w 794"/>
                <a:gd name="GluePoint9Y" fmla="*/ 2147483646 h 488"/>
                <a:gd name="GluePoint10X" fmla="*/ 2147483646 w 794"/>
                <a:gd name="GluePoint10Y" fmla="*/ 2147483646 h 488"/>
                <a:gd name="GluePoint11X" fmla="*/ 2147483646 w 794"/>
                <a:gd name="GluePoint11Y" fmla="*/ 2147483646 h 488"/>
                <a:gd name="GluePoint12X" fmla="*/ 2147483646 w 794"/>
                <a:gd name="GluePoint12Y" fmla="*/ 2147483646 h 488"/>
                <a:gd name="GluePoint13X" fmla="*/ 0 w 794"/>
                <a:gd name="GluePoint13Y" fmla="*/ 2147483646 h 488"/>
                <a:gd name="GluePoint14X" fmla="*/ 2147483646 w 794"/>
                <a:gd name="GluePoint14Y" fmla="*/ 2147483646 h 4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l" t="t" r="r" b="b"/>
              <a:pathLst>
                <a:path w="794" h="488">
                  <a:moveTo>
                    <a:pt x="12" y="56"/>
                  </a:moveTo>
                  <a:lnTo>
                    <a:pt x="50" y="11"/>
                  </a:lnTo>
                  <a:lnTo>
                    <a:pt x="145" y="47"/>
                  </a:lnTo>
                  <a:lnTo>
                    <a:pt x="415" y="0"/>
                  </a:lnTo>
                  <a:lnTo>
                    <a:pt x="484" y="56"/>
                  </a:lnTo>
                  <a:lnTo>
                    <a:pt x="639" y="11"/>
                  </a:lnTo>
                  <a:lnTo>
                    <a:pt x="677" y="144"/>
                  </a:lnTo>
                  <a:lnTo>
                    <a:pt x="794" y="211"/>
                  </a:lnTo>
                  <a:lnTo>
                    <a:pt x="763" y="333"/>
                  </a:lnTo>
                  <a:lnTo>
                    <a:pt x="475" y="377"/>
                  </a:lnTo>
                  <a:lnTo>
                    <a:pt x="241" y="488"/>
                  </a:lnTo>
                  <a:lnTo>
                    <a:pt x="88" y="389"/>
                  </a:lnTo>
                  <a:lnTo>
                    <a:pt x="0" y="211"/>
                  </a:lnTo>
                  <a:lnTo>
                    <a:pt x="12" y="56"/>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16" name="Freeform 124"/>
            <p:cNvSpPr/>
            <p:nvPr/>
          </p:nvSpPr>
          <p:spPr>
            <a:xfrm>
              <a:off x="6568920" y="2027160"/>
              <a:ext cx="336240" cy="233280"/>
            </a:xfrm>
            <a:custGeom>
              <a:avLst/>
              <a:gdLst>
                <a:gd name="GluePoint1X" fmla="*/ 0 w 636"/>
                <a:gd name="GluePoint1Y" fmla="*/ 2147483646 h 442"/>
                <a:gd name="GluePoint2X" fmla="*/ 2147483646 w 636"/>
                <a:gd name="GluePoint2Y" fmla="*/ 2147483646 h 442"/>
                <a:gd name="GluePoint3X" fmla="*/ 2147483646 w 636"/>
                <a:gd name="GluePoint3Y" fmla="*/ 2147483646 h 442"/>
                <a:gd name="GluePoint4X" fmla="*/ 2147483646 w 636"/>
                <a:gd name="GluePoint4Y" fmla="*/ 2147483646 h 442"/>
                <a:gd name="GluePoint5X" fmla="*/ 2147483646 w 636"/>
                <a:gd name="GluePoint5Y" fmla="*/ 0 h 442"/>
                <a:gd name="GluePoint6X" fmla="*/ 2147483646 w 636"/>
                <a:gd name="GluePoint6Y" fmla="*/ 2147483646 h 442"/>
                <a:gd name="GluePoint7X" fmla="*/ 2147483646 w 636"/>
                <a:gd name="GluePoint7Y" fmla="*/ 2147483646 h 442"/>
                <a:gd name="GluePoint8X" fmla="*/ 2147483646 w 636"/>
                <a:gd name="GluePoint8Y" fmla="*/ 2147483646 h 442"/>
                <a:gd name="GluePoint9X" fmla="*/ 2147483646 w 636"/>
                <a:gd name="GluePoint9Y" fmla="*/ 2147483646 h 442"/>
                <a:gd name="GluePoint10X" fmla="*/ 2147483646 w 636"/>
                <a:gd name="GluePoint10Y" fmla="*/ 2147483646 h 442"/>
                <a:gd name="GluePoint11X" fmla="*/ 2147483646 w 636"/>
                <a:gd name="GluePoint11Y" fmla="*/ 2147483646 h 442"/>
                <a:gd name="GluePoint12X" fmla="*/ 0 w 636"/>
                <a:gd name="GluePoint12Y" fmla="*/ 2147483646 h 44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l" t="t" r="r" b="b"/>
              <a:pathLst>
                <a:path w="636" h="442">
                  <a:moveTo>
                    <a:pt x="0" y="255"/>
                  </a:moveTo>
                  <a:lnTo>
                    <a:pt x="145" y="177"/>
                  </a:lnTo>
                  <a:lnTo>
                    <a:pt x="329" y="143"/>
                  </a:lnTo>
                  <a:lnTo>
                    <a:pt x="483" y="112"/>
                  </a:lnTo>
                  <a:lnTo>
                    <a:pt x="560" y="0"/>
                  </a:lnTo>
                  <a:lnTo>
                    <a:pt x="582" y="155"/>
                  </a:lnTo>
                  <a:lnTo>
                    <a:pt x="636" y="244"/>
                  </a:lnTo>
                  <a:lnTo>
                    <a:pt x="425" y="354"/>
                  </a:lnTo>
                  <a:lnTo>
                    <a:pt x="164" y="442"/>
                  </a:lnTo>
                  <a:lnTo>
                    <a:pt x="107" y="421"/>
                  </a:lnTo>
                  <a:lnTo>
                    <a:pt x="18" y="289"/>
                  </a:lnTo>
                  <a:lnTo>
                    <a:pt x="0" y="255"/>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17" name="Freeform 125"/>
            <p:cNvSpPr/>
            <p:nvPr/>
          </p:nvSpPr>
          <p:spPr>
            <a:xfrm>
              <a:off x="6902280" y="1601640"/>
              <a:ext cx="214200" cy="263520"/>
            </a:xfrm>
            <a:custGeom>
              <a:avLst/>
              <a:gdLst>
                <a:gd name="GluePoint1X" fmla="*/ 2147483646 w 405"/>
                <a:gd name="GluePoint1Y" fmla="*/ 0 h 499"/>
                <a:gd name="GluePoint2X" fmla="*/ 2147483646 w 405"/>
                <a:gd name="GluePoint2Y" fmla="*/ 2147483646 h 499"/>
                <a:gd name="GluePoint3X" fmla="*/ 2147483646 w 405"/>
                <a:gd name="GluePoint3Y" fmla="*/ 2147483646 h 499"/>
                <a:gd name="GluePoint4X" fmla="*/ 2147483646 w 405"/>
                <a:gd name="GluePoint4Y" fmla="*/ 2147483646 h 499"/>
                <a:gd name="GluePoint5X" fmla="*/ 2147483646 w 405"/>
                <a:gd name="GluePoint5Y" fmla="*/ 2147483646 h 499"/>
                <a:gd name="GluePoint6X" fmla="*/ 2147483646 w 405"/>
                <a:gd name="GluePoint6Y" fmla="*/ 2147483646 h 499"/>
                <a:gd name="GluePoint7X" fmla="*/ 2147483646 w 405"/>
                <a:gd name="GluePoint7Y" fmla="*/ 2147483646 h 499"/>
                <a:gd name="GluePoint8X" fmla="*/ 2147483646 w 405"/>
                <a:gd name="GluePoint8Y" fmla="*/ 2147483646 h 499"/>
                <a:gd name="GluePoint9X" fmla="*/ 2147483646 w 405"/>
                <a:gd name="GluePoint9Y" fmla="*/ 2147483646 h 499"/>
                <a:gd name="GluePoint10X" fmla="*/ 2147483646 w 405"/>
                <a:gd name="GluePoint10Y" fmla="*/ 2147483646 h 499"/>
                <a:gd name="GluePoint11X" fmla="*/ 2147483646 w 405"/>
                <a:gd name="GluePoint11Y" fmla="*/ 2147483646 h 499"/>
                <a:gd name="GluePoint12X" fmla="*/ 0 w 405"/>
                <a:gd name="GluePoint12Y" fmla="*/ 0 h 499"/>
                <a:gd name="GluePoint13X" fmla="*/ 2147483646 w 405"/>
                <a:gd name="GluePoint13Y" fmla="*/ 0 h 49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l" t="t" r="r" b="b"/>
              <a:pathLst>
                <a:path w="405" h="499">
                  <a:moveTo>
                    <a:pt x="21" y="0"/>
                  </a:moveTo>
                  <a:lnTo>
                    <a:pt x="167" y="77"/>
                  </a:lnTo>
                  <a:lnTo>
                    <a:pt x="290" y="176"/>
                  </a:lnTo>
                  <a:lnTo>
                    <a:pt x="366" y="255"/>
                  </a:lnTo>
                  <a:lnTo>
                    <a:pt x="405" y="330"/>
                  </a:lnTo>
                  <a:lnTo>
                    <a:pt x="405" y="375"/>
                  </a:lnTo>
                  <a:lnTo>
                    <a:pt x="290" y="420"/>
                  </a:lnTo>
                  <a:lnTo>
                    <a:pt x="252" y="499"/>
                  </a:lnTo>
                  <a:lnTo>
                    <a:pt x="195" y="387"/>
                  </a:lnTo>
                  <a:lnTo>
                    <a:pt x="137" y="199"/>
                  </a:lnTo>
                  <a:lnTo>
                    <a:pt x="21" y="56"/>
                  </a:lnTo>
                  <a:lnTo>
                    <a:pt x="0" y="0"/>
                  </a:lnTo>
                  <a:lnTo>
                    <a:pt x="21" y="0"/>
                  </a:lnTo>
                  <a:close/>
                </a:path>
              </a:pathLst>
            </a:custGeom>
            <a:solidFill>
              <a:srgbClr val="ffffff"/>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18" name="Freeform 126"/>
            <p:cNvSpPr/>
            <p:nvPr/>
          </p:nvSpPr>
          <p:spPr>
            <a:xfrm>
              <a:off x="6514920" y="1490400"/>
              <a:ext cx="75960" cy="150480"/>
            </a:xfrm>
            <a:custGeom>
              <a:avLst/>
              <a:gdLst>
                <a:gd name="GluePoint1X" fmla="*/ 2147483646 w 145"/>
                <a:gd name="GluePoint1Y" fmla="*/ 0 h 285"/>
                <a:gd name="GluePoint2X" fmla="*/ 2147483646 w 145"/>
                <a:gd name="GluePoint2Y" fmla="*/ 2147483646 h 285"/>
                <a:gd name="GluePoint3X" fmla="*/ 0 w 145"/>
                <a:gd name="GluePoint3Y" fmla="*/ 2147483646 h 285"/>
                <a:gd name="GluePoint4X" fmla="*/ 2147483646 w 145"/>
                <a:gd name="GluePoint4Y" fmla="*/ 0 h 285"/>
              </a:gdLst>
              <a:ahLst/>
              <a:cxnLst>
                <a:cxn ang="0">
                  <a:pos x="GluePoint1X" y="GluePoint1Y"/>
                </a:cxn>
                <a:cxn ang="0">
                  <a:pos x="GluePoint2X" y="GluePoint2Y"/>
                </a:cxn>
                <a:cxn ang="0">
                  <a:pos x="GluePoint3X" y="GluePoint3Y"/>
                </a:cxn>
                <a:cxn ang="0">
                  <a:pos x="GluePoint4X" y="GluePoint4Y"/>
                </a:cxn>
              </a:cxnLst>
              <a:rect l="l" t="t" r="r" b="b"/>
              <a:pathLst>
                <a:path w="145" h="285">
                  <a:moveTo>
                    <a:pt x="145" y="0"/>
                  </a:moveTo>
                  <a:lnTo>
                    <a:pt x="122" y="264"/>
                  </a:lnTo>
                  <a:lnTo>
                    <a:pt x="0" y="285"/>
                  </a:lnTo>
                  <a:lnTo>
                    <a:pt x="145" y="0"/>
                  </a:lnTo>
                  <a:close/>
                </a:path>
              </a:pathLst>
            </a:custGeom>
            <a:solidFill>
              <a:srgbClr val="00235b"/>
            </a:solidFill>
            <a:ln w="0">
              <a:solidFill>
                <a:srgbClr val="00235b"/>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19" name="Freeform 127"/>
            <p:cNvSpPr/>
            <p:nvPr/>
          </p:nvSpPr>
          <p:spPr>
            <a:xfrm>
              <a:off x="6881760" y="1781280"/>
              <a:ext cx="168120" cy="245880"/>
            </a:xfrm>
            <a:custGeom>
              <a:avLst/>
              <a:gdLst>
                <a:gd name="GluePoint1X" fmla="*/ 2147483646 w 318"/>
                <a:gd name="GluePoint1Y" fmla="*/ 0 h 464"/>
                <a:gd name="GluePoint2X" fmla="*/ 0 w 318"/>
                <a:gd name="GluePoint2Y" fmla="*/ 2147483646 h 464"/>
                <a:gd name="GluePoint3X" fmla="*/ 2147483646 w 318"/>
                <a:gd name="GluePoint3Y" fmla="*/ 2147483646 h 464"/>
                <a:gd name="GluePoint4X" fmla="*/ 2147483646 w 318"/>
                <a:gd name="GluePoint4Y" fmla="*/ 2147483646 h 464"/>
                <a:gd name="GluePoint5X" fmla="*/ 2147483646 w 318"/>
                <a:gd name="GluePoint5Y" fmla="*/ 0 h 464"/>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318" h="464">
                  <a:moveTo>
                    <a:pt x="260" y="0"/>
                  </a:moveTo>
                  <a:lnTo>
                    <a:pt x="0" y="364"/>
                  </a:lnTo>
                  <a:lnTo>
                    <a:pt x="38" y="464"/>
                  </a:lnTo>
                  <a:lnTo>
                    <a:pt x="318" y="22"/>
                  </a:lnTo>
                  <a:lnTo>
                    <a:pt x="260" y="0"/>
                  </a:lnTo>
                  <a:close/>
                </a:path>
              </a:pathLst>
            </a:custGeom>
            <a:solidFill>
              <a:srgbClr val="00235b"/>
            </a:solidFill>
            <a:ln w="0">
              <a:solidFill>
                <a:srgbClr val="00235b"/>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20" name="Freeform 128"/>
            <p:cNvSpPr/>
            <p:nvPr/>
          </p:nvSpPr>
          <p:spPr>
            <a:xfrm>
              <a:off x="6585120" y="1646280"/>
              <a:ext cx="496800" cy="701640"/>
            </a:xfrm>
            <a:custGeom>
              <a:avLst/>
              <a:gdLst>
                <a:gd name="GluePoint1X" fmla="*/ 2147483646 w 939"/>
                <a:gd name="GluePoint1Y" fmla="*/ 0 h 1326"/>
                <a:gd name="GluePoint2X" fmla="*/ 2147483646 w 939"/>
                <a:gd name="GluePoint2Y" fmla="*/ 2147483646 h 1326"/>
                <a:gd name="GluePoint3X" fmla="*/ 2147483646 w 939"/>
                <a:gd name="GluePoint3Y" fmla="*/ 2147483646 h 1326"/>
                <a:gd name="GluePoint4X" fmla="*/ 2147483646 w 939"/>
                <a:gd name="GluePoint4Y" fmla="*/ 2147483646 h 1326"/>
                <a:gd name="GluePoint5X" fmla="*/ 2147483646 w 939"/>
                <a:gd name="GluePoint5Y" fmla="*/ 2147483646 h 1326"/>
                <a:gd name="GluePoint6X" fmla="*/ 2147483646 w 939"/>
                <a:gd name="GluePoint6Y" fmla="*/ 2147483646 h 1326"/>
                <a:gd name="GluePoint7X" fmla="*/ 2147483646 w 939"/>
                <a:gd name="GluePoint7Y" fmla="*/ 2147483646 h 1326"/>
                <a:gd name="GluePoint8X" fmla="*/ 2147483646 w 939"/>
                <a:gd name="GluePoint8Y" fmla="*/ 2147483646 h 1326"/>
                <a:gd name="GluePoint9X" fmla="*/ 2147483646 w 939"/>
                <a:gd name="GluePoint9Y" fmla="*/ 2147483646 h 1326"/>
                <a:gd name="GluePoint10X" fmla="*/ 2147483646 w 939"/>
                <a:gd name="GluePoint10Y" fmla="*/ 2147483646 h 1326"/>
                <a:gd name="GluePoint11X" fmla="*/ 0 w 939"/>
                <a:gd name="GluePoint11Y" fmla="*/ 2147483646 h 1326"/>
                <a:gd name="GluePoint12X" fmla="*/ 2147483646 w 939"/>
                <a:gd name="GluePoint12Y" fmla="*/ 2147483646 h 1326"/>
                <a:gd name="GluePoint13X" fmla="*/ 2147483646 w 939"/>
                <a:gd name="GluePoint13Y" fmla="*/ 2147483646 h 1326"/>
                <a:gd name="GluePoint14X" fmla="*/ 2147483646 w 939"/>
                <a:gd name="GluePoint14Y" fmla="*/ 2147483646 h 1326"/>
                <a:gd name="GluePoint15X" fmla="*/ 2147483646 w 939"/>
                <a:gd name="GluePoint15Y" fmla="*/ 2147483646 h 1326"/>
                <a:gd name="GluePoint16X" fmla="*/ 2147483646 w 939"/>
                <a:gd name="GluePoint16Y" fmla="*/ 2147483646 h 1326"/>
                <a:gd name="GluePoint17X" fmla="*/ 2147483646 w 939"/>
                <a:gd name="GluePoint17Y" fmla="*/ 2147483646 h 1326"/>
                <a:gd name="GluePoint18X" fmla="*/ 2147483646 w 939"/>
                <a:gd name="GluePoint18Y" fmla="*/ 2147483646 h 1326"/>
                <a:gd name="GluePoint19X" fmla="*/ 2147483646 w 939"/>
                <a:gd name="GluePoint19Y" fmla="*/ 2147483646 h 1326"/>
                <a:gd name="GluePoint20X" fmla="*/ 2147483646 w 939"/>
                <a:gd name="GluePoint20Y" fmla="*/ 2147483646 h 1326"/>
                <a:gd name="GluePoint21X" fmla="*/ 2147483646 w 939"/>
                <a:gd name="GluePoint21Y" fmla="*/ 2147483646 h 1326"/>
                <a:gd name="GluePoint22X" fmla="*/ 2147483646 w 939"/>
                <a:gd name="GluePoint22Y" fmla="*/ 2147483646 h 1326"/>
                <a:gd name="GluePoint23X" fmla="*/ 2147483646 w 939"/>
                <a:gd name="GluePoint23Y" fmla="*/ 2147483646 h 1326"/>
                <a:gd name="GluePoint24X" fmla="*/ 2147483646 w 939"/>
                <a:gd name="GluePoint24Y" fmla="*/ 2147483646 h 1326"/>
                <a:gd name="GluePoint25X" fmla="*/ 2147483646 w 939"/>
                <a:gd name="GluePoint25Y" fmla="*/ 2147483646 h 1326"/>
                <a:gd name="GluePoint26X" fmla="*/ 2147483646 w 939"/>
                <a:gd name="GluePoint26Y" fmla="*/ 2147483646 h 1326"/>
                <a:gd name="GluePoint27X" fmla="*/ 2147483646 w 939"/>
                <a:gd name="GluePoint27Y" fmla="*/ 2147483646 h 1326"/>
                <a:gd name="GluePoint28X" fmla="*/ 2147483646 w 939"/>
                <a:gd name="GluePoint28Y" fmla="*/ 2147483646 h 1326"/>
                <a:gd name="GluePoint29X" fmla="*/ 2147483646 w 939"/>
                <a:gd name="GluePoint29Y" fmla="*/ 2147483646 h 1326"/>
                <a:gd name="GluePoint30X" fmla="*/ 2147483646 w 939"/>
                <a:gd name="GluePoint30Y" fmla="*/ 2147483646 h 1326"/>
                <a:gd name="GluePoint31X" fmla="*/ 2147483646 w 939"/>
                <a:gd name="GluePoint31Y" fmla="*/ 2147483646 h 1326"/>
                <a:gd name="GluePoint32X" fmla="*/ 2147483646 w 939"/>
                <a:gd name="GluePoint32Y" fmla="*/ 2147483646 h 1326"/>
                <a:gd name="GluePoint33X" fmla="*/ 2147483646 w 939"/>
                <a:gd name="GluePoint33Y" fmla="*/ 2147483646 h 1326"/>
                <a:gd name="GluePoint34X" fmla="*/ 2147483646 w 939"/>
                <a:gd name="GluePoint34Y" fmla="*/ 0 h 132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Lst>
              <a:rect l="l" t="t" r="r" b="b"/>
              <a:pathLst>
                <a:path w="939" h="1326">
                  <a:moveTo>
                    <a:pt x="590" y="0"/>
                  </a:moveTo>
                  <a:lnTo>
                    <a:pt x="660" y="388"/>
                  </a:lnTo>
                  <a:lnTo>
                    <a:pt x="649" y="796"/>
                  </a:lnTo>
                  <a:lnTo>
                    <a:pt x="572" y="917"/>
                  </a:lnTo>
                  <a:lnTo>
                    <a:pt x="425" y="962"/>
                  </a:lnTo>
                  <a:lnTo>
                    <a:pt x="301" y="939"/>
                  </a:lnTo>
                  <a:lnTo>
                    <a:pt x="174" y="851"/>
                  </a:lnTo>
                  <a:lnTo>
                    <a:pt x="117" y="740"/>
                  </a:lnTo>
                  <a:lnTo>
                    <a:pt x="78" y="585"/>
                  </a:lnTo>
                  <a:lnTo>
                    <a:pt x="67" y="441"/>
                  </a:lnTo>
                  <a:lnTo>
                    <a:pt x="0" y="441"/>
                  </a:lnTo>
                  <a:lnTo>
                    <a:pt x="20" y="618"/>
                  </a:lnTo>
                  <a:lnTo>
                    <a:pt x="78" y="830"/>
                  </a:lnTo>
                  <a:lnTo>
                    <a:pt x="203" y="1172"/>
                  </a:lnTo>
                  <a:lnTo>
                    <a:pt x="330" y="1304"/>
                  </a:lnTo>
                  <a:lnTo>
                    <a:pt x="501" y="1326"/>
                  </a:lnTo>
                  <a:lnTo>
                    <a:pt x="697" y="1304"/>
                  </a:lnTo>
                  <a:lnTo>
                    <a:pt x="821" y="1249"/>
                  </a:lnTo>
                  <a:lnTo>
                    <a:pt x="890" y="1139"/>
                  </a:lnTo>
                  <a:lnTo>
                    <a:pt x="939" y="939"/>
                  </a:lnTo>
                  <a:lnTo>
                    <a:pt x="890" y="618"/>
                  </a:lnTo>
                  <a:lnTo>
                    <a:pt x="873" y="962"/>
                  </a:lnTo>
                  <a:lnTo>
                    <a:pt x="766" y="1139"/>
                  </a:lnTo>
                  <a:lnTo>
                    <a:pt x="532" y="1205"/>
                  </a:lnTo>
                  <a:lnTo>
                    <a:pt x="418" y="1172"/>
                  </a:lnTo>
                  <a:lnTo>
                    <a:pt x="311" y="1072"/>
                  </a:lnTo>
                  <a:lnTo>
                    <a:pt x="263" y="996"/>
                  </a:lnTo>
                  <a:lnTo>
                    <a:pt x="408" y="1028"/>
                  </a:lnTo>
                  <a:lnTo>
                    <a:pt x="600" y="1007"/>
                  </a:lnTo>
                  <a:lnTo>
                    <a:pt x="697" y="939"/>
                  </a:lnTo>
                  <a:lnTo>
                    <a:pt x="744" y="818"/>
                  </a:lnTo>
                  <a:lnTo>
                    <a:pt x="737" y="597"/>
                  </a:lnTo>
                  <a:lnTo>
                    <a:pt x="639" y="235"/>
                  </a:lnTo>
                  <a:lnTo>
                    <a:pt x="590" y="0"/>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21" name="Freeform 129"/>
            <p:cNvSpPr/>
            <p:nvPr/>
          </p:nvSpPr>
          <p:spPr>
            <a:xfrm>
              <a:off x="6516720" y="2894040"/>
              <a:ext cx="279360" cy="280800"/>
            </a:xfrm>
            <a:custGeom>
              <a:avLst/>
              <a:gdLst>
                <a:gd name="GluePoint1X" fmla="*/ 0 w 528"/>
                <a:gd name="GluePoint1Y" fmla="*/ 2147483646 h 531"/>
                <a:gd name="GluePoint2X" fmla="*/ 2147483646 w 528"/>
                <a:gd name="GluePoint2Y" fmla="*/ 2147483646 h 531"/>
                <a:gd name="GluePoint3X" fmla="*/ 2147483646 w 528"/>
                <a:gd name="GluePoint3Y" fmla="*/ 2147483646 h 531"/>
                <a:gd name="GluePoint4X" fmla="*/ 2147483646 w 528"/>
                <a:gd name="GluePoint4Y" fmla="*/ 2147483646 h 531"/>
                <a:gd name="GluePoint5X" fmla="*/ 2147483646 w 528"/>
                <a:gd name="GluePoint5Y" fmla="*/ 2147483646 h 531"/>
                <a:gd name="GluePoint6X" fmla="*/ 2147483646 w 528"/>
                <a:gd name="GluePoint6Y" fmla="*/ 2147483646 h 531"/>
                <a:gd name="GluePoint7X" fmla="*/ 2147483646 w 528"/>
                <a:gd name="GluePoint7Y" fmla="*/ 2147483646 h 531"/>
                <a:gd name="GluePoint8X" fmla="*/ 2147483646 w 528"/>
                <a:gd name="GluePoint8Y" fmla="*/ 2147483646 h 531"/>
                <a:gd name="GluePoint9X" fmla="*/ 2147483646 w 528"/>
                <a:gd name="GluePoint9Y" fmla="*/ 0 h 531"/>
                <a:gd name="GluePoint10X" fmla="*/ 0 w 528"/>
                <a:gd name="GluePoint10Y" fmla="*/ 2147483646 h 53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528" h="531">
                  <a:moveTo>
                    <a:pt x="0" y="70"/>
                  </a:moveTo>
                  <a:lnTo>
                    <a:pt x="233" y="246"/>
                  </a:lnTo>
                  <a:lnTo>
                    <a:pt x="373" y="443"/>
                  </a:lnTo>
                  <a:lnTo>
                    <a:pt x="528" y="531"/>
                  </a:lnTo>
                  <a:lnTo>
                    <a:pt x="373" y="283"/>
                  </a:lnTo>
                  <a:lnTo>
                    <a:pt x="263" y="141"/>
                  </a:lnTo>
                  <a:lnTo>
                    <a:pt x="233" y="158"/>
                  </a:lnTo>
                  <a:lnTo>
                    <a:pt x="157" y="36"/>
                  </a:lnTo>
                  <a:lnTo>
                    <a:pt x="62" y="0"/>
                  </a:lnTo>
                  <a:lnTo>
                    <a:pt x="0" y="70"/>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22" name="Freeform 130"/>
            <p:cNvSpPr/>
            <p:nvPr/>
          </p:nvSpPr>
          <p:spPr>
            <a:xfrm>
              <a:off x="7237440" y="2865600"/>
              <a:ext cx="104760" cy="187200"/>
            </a:xfrm>
            <a:custGeom>
              <a:avLst/>
              <a:gdLst>
                <a:gd name="GluePoint1X" fmla="*/ 2147483646 w 199"/>
                <a:gd name="GluePoint1Y" fmla="*/ 2147483646 h 355"/>
                <a:gd name="GluePoint2X" fmla="*/ 0 w 199"/>
                <a:gd name="GluePoint2Y" fmla="*/ 2147483646 h 355"/>
                <a:gd name="GluePoint3X" fmla="*/ 2147483646 w 199"/>
                <a:gd name="GluePoint3Y" fmla="*/ 2147483646 h 355"/>
                <a:gd name="GluePoint4X" fmla="*/ 2147483646 w 199"/>
                <a:gd name="GluePoint4Y" fmla="*/ 2147483646 h 355"/>
                <a:gd name="GluePoint5X" fmla="*/ 2147483646 w 199"/>
                <a:gd name="GluePoint5Y" fmla="*/ 0 h 355"/>
                <a:gd name="GluePoint6X" fmla="*/ 2147483646 w 199"/>
                <a:gd name="GluePoint6Y" fmla="*/ 2147483646 h 35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99" h="355">
                  <a:moveTo>
                    <a:pt x="61" y="89"/>
                  </a:moveTo>
                  <a:lnTo>
                    <a:pt x="0" y="283"/>
                  </a:lnTo>
                  <a:lnTo>
                    <a:pt x="77" y="355"/>
                  </a:lnTo>
                  <a:lnTo>
                    <a:pt x="199" y="230"/>
                  </a:lnTo>
                  <a:lnTo>
                    <a:pt x="183" y="0"/>
                  </a:lnTo>
                  <a:lnTo>
                    <a:pt x="61" y="89"/>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23" name="Freeform 131"/>
            <p:cNvSpPr/>
            <p:nvPr/>
          </p:nvSpPr>
          <p:spPr>
            <a:xfrm>
              <a:off x="7294680" y="3119400"/>
              <a:ext cx="64800" cy="83880"/>
            </a:xfrm>
            <a:custGeom>
              <a:avLst/>
              <a:gdLst>
                <a:gd name="GluePoint1X" fmla="*/ 0 w 123"/>
                <a:gd name="GluePoint1Y" fmla="*/ 2147483646 h 159"/>
                <a:gd name="GluePoint2X" fmla="*/ 2147483646 w 123"/>
                <a:gd name="GluePoint2Y" fmla="*/ 2147483646 h 159"/>
                <a:gd name="GluePoint3X" fmla="*/ 2147483646 w 123"/>
                <a:gd name="GluePoint3Y" fmla="*/ 2147483646 h 159"/>
                <a:gd name="GluePoint4X" fmla="*/ 2147483646 w 123"/>
                <a:gd name="GluePoint4Y" fmla="*/ 0 h 159"/>
                <a:gd name="GluePoint5X" fmla="*/ 2147483646 w 123"/>
                <a:gd name="GluePoint5Y" fmla="*/ 2147483646 h 159"/>
                <a:gd name="GluePoint6X" fmla="*/ 0 w 123"/>
                <a:gd name="GluePoint6Y" fmla="*/ 2147483646 h 15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23" h="159">
                  <a:moveTo>
                    <a:pt x="0" y="88"/>
                  </a:moveTo>
                  <a:lnTo>
                    <a:pt x="15" y="159"/>
                  </a:lnTo>
                  <a:lnTo>
                    <a:pt x="123" y="141"/>
                  </a:lnTo>
                  <a:lnTo>
                    <a:pt x="92" y="0"/>
                  </a:lnTo>
                  <a:lnTo>
                    <a:pt x="92" y="18"/>
                  </a:lnTo>
                  <a:lnTo>
                    <a:pt x="0" y="88"/>
                  </a:lnTo>
                  <a:close/>
                </a:path>
              </a:pathLst>
            </a:custGeom>
            <a:solidFill>
              <a:srgbClr val="000000"/>
            </a:solidFill>
            <a:ln w="0">
              <a:solidFill>
                <a:srgbClr val="000000"/>
              </a:solidFill>
            </a:ln>
          </p:spPr>
          <p:style>
            <a:lnRef idx="0"/>
            <a:fillRef idx="0"/>
            <a:effectRef idx="0"/>
            <a:fontRef idx="minor"/>
          </p:style>
          <p:txBody>
            <a:bodyPr lIns="90000" rIns="90000" tIns="37080" bIns="37080" anchor="t">
              <a:noAutofit/>
            </a:bodyPr>
            <a:p>
              <a:endParaRPr b="0" lang="en-US" sz="1800" strike="noStrike" u="none">
                <a:solidFill>
                  <a:srgbClr val="000000"/>
                </a:solidFill>
                <a:effectLst/>
                <a:uFillTx/>
                <a:latin typeface="Calibri"/>
              </a:endParaRPr>
            </a:p>
          </p:txBody>
        </p:sp>
        <p:sp>
          <p:nvSpPr>
            <p:cNvPr id="124" name="Freeform 132"/>
            <p:cNvSpPr/>
            <p:nvPr/>
          </p:nvSpPr>
          <p:spPr>
            <a:xfrm>
              <a:off x="7245360" y="2584440"/>
              <a:ext cx="196560" cy="158760"/>
            </a:xfrm>
            <a:custGeom>
              <a:avLst/>
              <a:gdLst>
                <a:gd name="GluePoint1X" fmla="*/ 2147483646 w 371"/>
                <a:gd name="GluePoint1Y" fmla="*/ 2147483646 h 300"/>
                <a:gd name="GluePoint2X" fmla="*/ 2147483646 w 371"/>
                <a:gd name="GluePoint2Y" fmla="*/ 0 h 300"/>
                <a:gd name="GluePoint3X" fmla="*/ 2147483646 w 371"/>
                <a:gd name="GluePoint3Y" fmla="*/ 2147483646 h 300"/>
                <a:gd name="GluePoint4X" fmla="*/ 2147483646 w 371"/>
                <a:gd name="GluePoint4Y" fmla="*/ 2147483646 h 300"/>
                <a:gd name="GluePoint5X" fmla="*/ 2147483646 w 371"/>
                <a:gd name="GluePoint5Y" fmla="*/ 2147483646 h 300"/>
                <a:gd name="GluePoint6X" fmla="*/ 2147483646 w 371"/>
                <a:gd name="GluePoint6Y" fmla="*/ 2147483646 h 300"/>
                <a:gd name="GluePoint7X" fmla="*/ 0 w 371"/>
                <a:gd name="GluePoint7Y" fmla="*/ 2147483646 h 300"/>
                <a:gd name="GluePoint8X" fmla="*/ 2147483646 w 371"/>
                <a:gd name="GluePoint8Y" fmla="*/ 2147483646 h 3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371" h="300">
                  <a:moveTo>
                    <a:pt x="107" y="108"/>
                  </a:moveTo>
                  <a:lnTo>
                    <a:pt x="215" y="0"/>
                  </a:lnTo>
                  <a:lnTo>
                    <a:pt x="371" y="20"/>
                  </a:lnTo>
                  <a:lnTo>
                    <a:pt x="294" y="159"/>
                  </a:lnTo>
                  <a:lnTo>
                    <a:pt x="123" y="196"/>
                  </a:lnTo>
                  <a:lnTo>
                    <a:pt x="13" y="300"/>
                  </a:lnTo>
                  <a:lnTo>
                    <a:pt x="0" y="230"/>
                  </a:lnTo>
                  <a:lnTo>
                    <a:pt x="107" y="10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125"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126"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F8A29ADA-75F9-4A81-89E3-0DE27C1A593A}"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27" name="Group 53"/>
          <p:cNvGrpSpPr/>
          <p:nvPr/>
        </p:nvGrpSpPr>
        <p:grpSpPr>
          <a:xfrm>
            <a:off x="355680" y="-42840"/>
            <a:ext cx="8558280" cy="6572520"/>
            <a:chOff x="355680" y="-42840"/>
            <a:chExt cx="8558280" cy="6572520"/>
          </a:xfrm>
        </p:grpSpPr>
        <p:sp>
          <p:nvSpPr>
            <p:cNvPr id="128" name="Rectangle 6"/>
            <p:cNvSpPr/>
            <p:nvPr/>
          </p:nvSpPr>
          <p:spPr>
            <a:xfrm>
              <a:off x="3586320" y="398160"/>
              <a:ext cx="2304000" cy="7776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5100" strike="noStrike" u="none">
                  <a:solidFill>
                    <a:srgbClr val="000000"/>
                  </a:solidFill>
                  <a:effectLst/>
                  <a:uFillTx/>
                  <a:latin typeface="Arial"/>
                </a:rPr>
                <a:t>Tourists</a:t>
              </a:r>
              <a:endParaRPr b="0" lang="en-US" sz="5100" strike="noStrike" u="none">
                <a:solidFill>
                  <a:srgbClr val="000000"/>
                </a:solidFill>
                <a:effectLst/>
                <a:uFillTx/>
                <a:latin typeface="Calibri"/>
              </a:endParaRPr>
            </a:p>
          </p:txBody>
        </p:sp>
        <p:sp>
          <p:nvSpPr>
            <p:cNvPr id="129" name="Rectangle 7"/>
            <p:cNvSpPr/>
            <p:nvPr/>
          </p:nvSpPr>
          <p:spPr>
            <a:xfrm>
              <a:off x="785160" y="2227320"/>
              <a:ext cx="489636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Lack experience and physique.</a:t>
              </a:r>
              <a:endParaRPr b="0" lang="en-US" sz="2800" strike="noStrike" u="none">
                <a:solidFill>
                  <a:srgbClr val="000000"/>
                </a:solidFill>
                <a:effectLst/>
                <a:uFillTx/>
                <a:latin typeface="Calibri"/>
              </a:endParaRPr>
            </a:p>
          </p:txBody>
        </p:sp>
        <p:sp>
          <p:nvSpPr>
            <p:cNvPr id="130" name="Rectangle 8"/>
            <p:cNvSpPr/>
            <p:nvPr/>
          </p:nvSpPr>
          <p:spPr>
            <a:xfrm>
              <a:off x="777960" y="2658960"/>
              <a:ext cx="45414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Planning and equipment are </a:t>
              </a:r>
              <a:endParaRPr b="0" lang="en-US" sz="2800" strike="noStrike" u="none">
                <a:solidFill>
                  <a:srgbClr val="000000"/>
                </a:solidFill>
                <a:effectLst/>
                <a:uFillTx/>
                <a:latin typeface="Calibri"/>
              </a:endParaRPr>
            </a:p>
          </p:txBody>
        </p:sp>
        <p:sp>
          <p:nvSpPr>
            <p:cNvPr id="131" name="Rectangle 9"/>
            <p:cNvSpPr/>
            <p:nvPr/>
          </p:nvSpPr>
          <p:spPr>
            <a:xfrm>
              <a:off x="720720" y="3089160"/>
              <a:ext cx="14220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deficient.</a:t>
              </a:r>
              <a:endParaRPr b="0" lang="en-US" sz="2800" strike="noStrike" u="none">
                <a:solidFill>
                  <a:srgbClr val="000000"/>
                </a:solidFill>
                <a:effectLst/>
                <a:uFillTx/>
                <a:latin typeface="Calibri"/>
              </a:endParaRPr>
            </a:p>
          </p:txBody>
        </p:sp>
        <p:sp>
          <p:nvSpPr>
            <p:cNvPr id="132" name="Rectangle 10"/>
            <p:cNvSpPr/>
            <p:nvPr/>
          </p:nvSpPr>
          <p:spPr>
            <a:xfrm>
              <a:off x="798120" y="3519360"/>
              <a:ext cx="56059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Can sometimes be tempted to take </a:t>
              </a:r>
              <a:endParaRPr b="0" lang="en-US" sz="2800" strike="noStrike" u="none">
                <a:solidFill>
                  <a:srgbClr val="000000"/>
                </a:solidFill>
                <a:effectLst/>
                <a:uFillTx/>
                <a:latin typeface="Calibri"/>
              </a:endParaRPr>
            </a:p>
          </p:txBody>
        </p:sp>
        <p:sp>
          <p:nvSpPr>
            <p:cNvPr id="133" name="Rectangle 11"/>
            <p:cNvSpPr/>
            <p:nvPr/>
          </p:nvSpPr>
          <p:spPr>
            <a:xfrm>
              <a:off x="6400080" y="3519360"/>
              <a:ext cx="24084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risks, but often </a:t>
              </a:r>
              <a:endParaRPr b="0" lang="en-US" sz="2800" strike="noStrike" u="none">
                <a:solidFill>
                  <a:srgbClr val="000000"/>
                </a:solidFill>
                <a:effectLst/>
                <a:uFillTx/>
                <a:latin typeface="Calibri"/>
              </a:endParaRPr>
            </a:p>
          </p:txBody>
        </p:sp>
        <p:sp>
          <p:nvSpPr>
            <p:cNvPr id="134" name="Rectangle 12"/>
            <p:cNvSpPr/>
            <p:nvPr/>
          </p:nvSpPr>
          <p:spPr>
            <a:xfrm>
              <a:off x="717120" y="3949560"/>
              <a:ext cx="12445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give up.</a:t>
              </a:r>
              <a:endParaRPr b="0" lang="en-US" sz="2800" strike="noStrike" u="none">
                <a:solidFill>
                  <a:srgbClr val="000000"/>
                </a:solidFill>
                <a:effectLst/>
                <a:uFillTx/>
                <a:latin typeface="Calibri"/>
              </a:endParaRPr>
            </a:p>
          </p:txBody>
        </p:sp>
        <p:sp>
          <p:nvSpPr>
            <p:cNvPr id="135" name="Rectangle 13"/>
            <p:cNvSpPr/>
            <p:nvPr/>
          </p:nvSpPr>
          <p:spPr>
            <a:xfrm>
              <a:off x="838800" y="4380120"/>
              <a:ext cx="783576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There is a desire for risks, but not necessarily the </a:t>
              </a:r>
              <a:endParaRPr b="0" lang="en-US" sz="2800" strike="noStrike" u="none">
                <a:solidFill>
                  <a:srgbClr val="000000"/>
                </a:solidFill>
                <a:effectLst/>
                <a:uFillTx/>
                <a:latin typeface="Calibri"/>
              </a:endParaRPr>
            </a:p>
          </p:txBody>
        </p:sp>
        <p:sp>
          <p:nvSpPr>
            <p:cNvPr id="136" name="Rectangle 14"/>
            <p:cNvSpPr/>
            <p:nvPr/>
          </p:nvSpPr>
          <p:spPr>
            <a:xfrm>
              <a:off x="755640" y="4810320"/>
              <a:ext cx="333648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will to reach the goal.</a:t>
              </a:r>
              <a:endParaRPr b="0" lang="en-US" sz="2800" strike="noStrike" u="none">
                <a:solidFill>
                  <a:srgbClr val="000000"/>
                </a:solidFill>
                <a:effectLst/>
                <a:uFillTx/>
                <a:latin typeface="Calibri"/>
              </a:endParaRPr>
            </a:p>
          </p:txBody>
        </p:sp>
        <p:sp>
          <p:nvSpPr>
            <p:cNvPr id="137" name="Rectangle 15"/>
            <p:cNvSpPr/>
            <p:nvPr/>
          </p:nvSpPr>
          <p:spPr>
            <a:xfrm>
              <a:off x="829800" y="5241960"/>
              <a:ext cx="73620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There is no strategy or tactics - or they are the </a:t>
              </a:r>
              <a:endParaRPr b="0" lang="en-US" sz="2800" strike="noStrike" u="none">
                <a:solidFill>
                  <a:srgbClr val="000000"/>
                </a:solidFill>
                <a:effectLst/>
                <a:uFillTx/>
                <a:latin typeface="Calibri"/>
              </a:endParaRPr>
            </a:p>
          </p:txBody>
        </p:sp>
        <p:sp>
          <p:nvSpPr>
            <p:cNvPr id="138" name="Rectangle 16"/>
            <p:cNvSpPr/>
            <p:nvPr/>
          </p:nvSpPr>
          <p:spPr>
            <a:xfrm>
              <a:off x="730800" y="5672160"/>
              <a:ext cx="19350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wrong ones.</a:t>
              </a:r>
              <a:endParaRPr b="0" lang="en-US" sz="2800" strike="noStrike" u="none">
                <a:solidFill>
                  <a:srgbClr val="000000"/>
                </a:solidFill>
                <a:effectLst/>
                <a:uFillTx/>
                <a:latin typeface="Calibri"/>
              </a:endParaRPr>
            </a:p>
          </p:txBody>
        </p:sp>
        <p:sp>
          <p:nvSpPr>
            <p:cNvPr id="139" name="Rectangle 17"/>
            <p:cNvSpPr/>
            <p:nvPr/>
          </p:nvSpPr>
          <p:spPr>
            <a:xfrm>
              <a:off x="840600" y="6102360"/>
              <a:ext cx="793548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Signals go unnoticed or are incorrectly interpreted.</a:t>
              </a:r>
              <a:endParaRPr b="0" lang="en-US" sz="2800" strike="noStrike" u="none">
                <a:solidFill>
                  <a:srgbClr val="000000"/>
                </a:solidFill>
                <a:effectLst/>
                <a:uFillTx/>
                <a:latin typeface="Calibri"/>
              </a:endParaRPr>
            </a:p>
          </p:txBody>
        </p:sp>
        <p:sp>
          <p:nvSpPr>
            <p:cNvPr id="140" name="Rectangle 18"/>
            <p:cNvSpPr/>
            <p:nvPr/>
          </p:nvSpPr>
          <p:spPr>
            <a:xfrm>
              <a:off x="355680" y="21985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41" name="Rectangle 19"/>
            <p:cNvSpPr/>
            <p:nvPr/>
          </p:nvSpPr>
          <p:spPr>
            <a:xfrm>
              <a:off x="355680" y="26287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42" name="Rectangle 20"/>
            <p:cNvSpPr/>
            <p:nvPr/>
          </p:nvSpPr>
          <p:spPr>
            <a:xfrm>
              <a:off x="355680" y="34909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43" name="Rectangle 21"/>
            <p:cNvSpPr/>
            <p:nvPr/>
          </p:nvSpPr>
          <p:spPr>
            <a:xfrm>
              <a:off x="355680" y="43513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44" name="Rectangle 22"/>
            <p:cNvSpPr/>
            <p:nvPr/>
          </p:nvSpPr>
          <p:spPr>
            <a:xfrm>
              <a:off x="355680" y="52117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45" name="Rectangle 23"/>
            <p:cNvSpPr/>
            <p:nvPr/>
          </p:nvSpPr>
          <p:spPr>
            <a:xfrm>
              <a:off x="355680" y="60739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46" name="Freeform 24"/>
            <p:cNvSpPr/>
            <p:nvPr/>
          </p:nvSpPr>
          <p:spPr>
            <a:xfrm>
              <a:off x="8401320" y="608040"/>
              <a:ext cx="444240" cy="637920"/>
            </a:xfrm>
            <a:custGeom>
              <a:avLst/>
              <a:gdLst>
                <a:gd name="GluePoint1X" fmla="*/ 0 w 839"/>
                <a:gd name="GluePoint1Y" fmla="*/ 2147483646 h 1204"/>
                <a:gd name="GluePoint2X" fmla="*/ 2147483646 w 839"/>
                <a:gd name="GluePoint2Y" fmla="*/ 2147483646 h 1204"/>
                <a:gd name="GluePoint3X" fmla="*/ 2147483646 w 839"/>
                <a:gd name="GluePoint3Y" fmla="*/ 2147483646 h 1204"/>
                <a:gd name="GluePoint4X" fmla="*/ 2147483646 w 839"/>
                <a:gd name="GluePoint4Y" fmla="*/ 2147483646 h 1204"/>
                <a:gd name="GluePoint5X" fmla="*/ 2147483646 w 839"/>
                <a:gd name="GluePoint5Y" fmla="*/ 2147483646 h 1204"/>
                <a:gd name="GluePoint6X" fmla="*/ 2147483646 w 839"/>
                <a:gd name="GluePoint6Y" fmla="*/ 2147483646 h 1204"/>
                <a:gd name="GluePoint7X" fmla="*/ 2147483646 w 839"/>
                <a:gd name="GluePoint7Y" fmla="*/ 2147483646 h 1204"/>
                <a:gd name="GluePoint8X" fmla="*/ 2147483646 w 839"/>
                <a:gd name="GluePoint8Y" fmla="*/ 2147483646 h 1204"/>
                <a:gd name="GluePoint9X" fmla="*/ 2147483646 w 839"/>
                <a:gd name="GluePoint9Y" fmla="*/ 0 h 1204"/>
                <a:gd name="GluePoint10X" fmla="*/ 2147483646 w 839"/>
                <a:gd name="GluePoint10Y" fmla="*/ 2147483646 h 1204"/>
                <a:gd name="GluePoint11X" fmla="*/ 0 w 839"/>
                <a:gd name="GluePoint11Y" fmla="*/ 2147483646 h 120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839" h="1204">
                  <a:moveTo>
                    <a:pt x="0" y="559"/>
                  </a:moveTo>
                  <a:lnTo>
                    <a:pt x="176" y="774"/>
                  </a:lnTo>
                  <a:lnTo>
                    <a:pt x="155" y="1074"/>
                  </a:lnTo>
                  <a:lnTo>
                    <a:pt x="279" y="1204"/>
                  </a:lnTo>
                  <a:lnTo>
                    <a:pt x="629" y="1031"/>
                  </a:lnTo>
                  <a:lnTo>
                    <a:pt x="839" y="644"/>
                  </a:lnTo>
                  <a:lnTo>
                    <a:pt x="681" y="494"/>
                  </a:lnTo>
                  <a:lnTo>
                    <a:pt x="735" y="280"/>
                  </a:lnTo>
                  <a:lnTo>
                    <a:pt x="559" y="0"/>
                  </a:lnTo>
                  <a:lnTo>
                    <a:pt x="293" y="302"/>
                  </a:lnTo>
                  <a:lnTo>
                    <a:pt x="0" y="559"/>
                  </a:lnTo>
                  <a:close/>
                </a:path>
              </a:pathLst>
            </a:custGeom>
            <a:solidFill>
              <a:srgbClr val="ffffff"/>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47" name="Freeform 25"/>
            <p:cNvSpPr/>
            <p:nvPr/>
          </p:nvSpPr>
          <p:spPr>
            <a:xfrm>
              <a:off x="5613480" y="601560"/>
              <a:ext cx="2340000" cy="2709720"/>
            </a:xfrm>
            <a:custGeom>
              <a:avLst/>
              <a:gdLst>
                <a:gd name="GluePoint1X" fmla="*/ 2147483646 w 4421"/>
                <a:gd name="GluePoint1Y" fmla="*/ 2147483646 h 5121"/>
                <a:gd name="GluePoint2X" fmla="*/ 2147483646 w 4421"/>
                <a:gd name="GluePoint2Y" fmla="*/ 2147483646 h 5121"/>
                <a:gd name="GluePoint3X" fmla="*/ 2147483646 w 4421"/>
                <a:gd name="GluePoint3Y" fmla="*/ 2147483646 h 5121"/>
                <a:gd name="GluePoint4X" fmla="*/ 2147483646 w 4421"/>
                <a:gd name="GluePoint4Y" fmla="*/ 2147483646 h 5121"/>
                <a:gd name="GluePoint5X" fmla="*/ 2147483646 w 4421"/>
                <a:gd name="GluePoint5Y" fmla="*/ 2147483646 h 5121"/>
                <a:gd name="GluePoint6X" fmla="*/ 2147483646 w 4421"/>
                <a:gd name="GluePoint6Y" fmla="*/ 2147483646 h 5121"/>
                <a:gd name="GluePoint7X" fmla="*/ 2147483646 w 4421"/>
                <a:gd name="GluePoint7Y" fmla="*/ 2147483646 h 5121"/>
                <a:gd name="GluePoint8X" fmla="*/ 2147483646 w 4421"/>
                <a:gd name="GluePoint8Y" fmla="*/ 2147483646 h 5121"/>
                <a:gd name="GluePoint9X" fmla="*/ 2147483646 w 4421"/>
                <a:gd name="GluePoint9Y" fmla="*/ 2147483646 h 5121"/>
                <a:gd name="GluePoint10X" fmla="*/ 2147483646 w 4421"/>
                <a:gd name="GluePoint10Y" fmla="*/ 2147483646 h 5121"/>
                <a:gd name="GluePoint11X" fmla="*/ 2147483646 w 4421"/>
                <a:gd name="GluePoint11Y" fmla="*/ 2147483646 h 5121"/>
                <a:gd name="GluePoint12X" fmla="*/ 2147483646 w 4421"/>
                <a:gd name="GluePoint12Y" fmla="*/ 2147483646 h 5121"/>
                <a:gd name="GluePoint13X" fmla="*/ 2147483646 w 4421"/>
                <a:gd name="GluePoint13Y" fmla="*/ 2147483646 h 5121"/>
                <a:gd name="GluePoint14X" fmla="*/ 2147483646 w 4421"/>
                <a:gd name="GluePoint14Y" fmla="*/ 2147483646 h 5121"/>
                <a:gd name="GluePoint15X" fmla="*/ 2147483646 w 4421"/>
                <a:gd name="GluePoint15Y" fmla="*/ 2147483646 h 5121"/>
                <a:gd name="GluePoint16X" fmla="*/ 2147483646 w 4421"/>
                <a:gd name="GluePoint16Y" fmla="*/ 2147483646 h 5121"/>
                <a:gd name="GluePoint17X" fmla="*/ 2147483646 w 4421"/>
                <a:gd name="GluePoint17Y" fmla="*/ 2147483646 h 5121"/>
                <a:gd name="GluePoint18X" fmla="*/ 2147483646 w 4421"/>
                <a:gd name="GluePoint18Y" fmla="*/ 2147483646 h 5121"/>
                <a:gd name="GluePoint19X" fmla="*/ 2147483646 w 4421"/>
                <a:gd name="GluePoint19Y" fmla="*/ 2147483646 h 5121"/>
                <a:gd name="GluePoint20X" fmla="*/ 2147483646 w 4421"/>
                <a:gd name="GluePoint20Y" fmla="*/ 2147483646 h 5121"/>
                <a:gd name="GluePoint21X" fmla="*/ 2147483646 w 4421"/>
                <a:gd name="GluePoint21Y" fmla="*/ 2147483646 h 5121"/>
                <a:gd name="GluePoint22X" fmla="*/ 2147483646 w 4421"/>
                <a:gd name="GluePoint22Y" fmla="*/ 2147483646 h 5121"/>
                <a:gd name="GluePoint23X" fmla="*/ 2147483646 w 4421"/>
                <a:gd name="GluePoint23Y" fmla="*/ 2147483646 h 5121"/>
                <a:gd name="GluePoint24X" fmla="*/ 2147483646 w 4421"/>
                <a:gd name="GluePoint24Y" fmla="*/ 2147483646 h 5121"/>
                <a:gd name="GluePoint25X" fmla="*/ 2147483646 w 4421"/>
                <a:gd name="GluePoint25Y" fmla="*/ 2147483646 h 5121"/>
                <a:gd name="GluePoint26X" fmla="*/ 2147483646 w 4421"/>
                <a:gd name="GluePoint26Y" fmla="*/ 2147483646 h 5121"/>
                <a:gd name="GluePoint27X" fmla="*/ 2147483646 w 4421"/>
                <a:gd name="GluePoint27Y" fmla="*/ 2147483646 h 5121"/>
                <a:gd name="GluePoint28X" fmla="*/ 2147483646 w 4421"/>
                <a:gd name="GluePoint28Y" fmla="*/ 2147483646 h 5121"/>
                <a:gd name="GluePoint29X" fmla="*/ 2147483646 w 4421"/>
                <a:gd name="GluePoint29Y" fmla="*/ 2147483646 h 5121"/>
                <a:gd name="GluePoint30X" fmla="*/ 2147483646 w 4421"/>
                <a:gd name="GluePoint30Y" fmla="*/ 2147483646 h 5121"/>
                <a:gd name="GluePoint31X" fmla="*/ 2147483646 w 4421"/>
                <a:gd name="GluePoint31Y" fmla="*/ 2147483646 h 5121"/>
                <a:gd name="GluePoint32X" fmla="*/ 2147483646 w 4421"/>
                <a:gd name="GluePoint32Y" fmla="*/ 2147483646 h 5121"/>
                <a:gd name="GluePoint33X" fmla="*/ 2147483646 w 4421"/>
                <a:gd name="GluePoint33Y" fmla="*/ 2147483646 h 5121"/>
                <a:gd name="GluePoint34X" fmla="*/ 2147483646 w 4421"/>
                <a:gd name="GluePoint34Y" fmla="*/ 2147483646 h 5121"/>
                <a:gd name="GluePoint35X" fmla="*/ 2147483646 w 4421"/>
                <a:gd name="GluePoint35Y" fmla="*/ 2147483646 h 5121"/>
                <a:gd name="GluePoint36X" fmla="*/ 2147483646 w 4421"/>
                <a:gd name="GluePoint36Y" fmla="*/ 2147483646 h 5121"/>
                <a:gd name="GluePoint37X" fmla="*/ 2147483646 w 4421"/>
                <a:gd name="GluePoint37Y" fmla="*/ 2147483646 h 5121"/>
                <a:gd name="GluePoint38X" fmla="*/ 2147483646 w 4421"/>
                <a:gd name="GluePoint38Y" fmla="*/ 2147483646 h 5121"/>
                <a:gd name="GluePoint39X" fmla="*/ 2147483646 w 4421"/>
                <a:gd name="GluePoint39Y" fmla="*/ 2147483646 h 5121"/>
                <a:gd name="GluePoint40X" fmla="*/ 2147483646 w 4421"/>
                <a:gd name="GluePoint40Y" fmla="*/ 2147483646 h 5121"/>
                <a:gd name="GluePoint41X" fmla="*/ 2147483646 w 4421"/>
                <a:gd name="GluePoint41Y" fmla="*/ 2147483646 h 5121"/>
                <a:gd name="GluePoint42X" fmla="*/ 2147483646 w 4421"/>
                <a:gd name="GluePoint42Y" fmla="*/ 2147483646 h 5121"/>
                <a:gd name="GluePoint43X" fmla="*/ 2147483646 w 4421"/>
                <a:gd name="GluePoint43Y" fmla="*/ 2147483646 h 5121"/>
                <a:gd name="GluePoint44X" fmla="*/ 2147483646 w 4421"/>
                <a:gd name="GluePoint44Y" fmla="*/ 2147483646 h 5121"/>
                <a:gd name="GluePoint45X" fmla="*/ 2147483646 w 4421"/>
                <a:gd name="GluePoint45Y" fmla="*/ 2147483646 h 5121"/>
                <a:gd name="GluePoint46X" fmla="*/ 2147483646 w 4421"/>
                <a:gd name="GluePoint46Y" fmla="*/ 2147483646 h 5121"/>
                <a:gd name="GluePoint47X" fmla="*/ 2147483646 w 4421"/>
                <a:gd name="GluePoint47Y" fmla="*/ 2147483646 h 5121"/>
                <a:gd name="GluePoint48X" fmla="*/ 2147483646 w 4421"/>
                <a:gd name="GluePoint48Y" fmla="*/ 2147483646 h 5121"/>
                <a:gd name="GluePoint49X" fmla="*/ 2147483646 w 4421"/>
                <a:gd name="GluePoint49Y" fmla="*/ 2147483646 h 512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l" t="t" r="r" b="b"/>
              <a:pathLst>
                <a:path w="4421" h="5121">
                  <a:moveTo>
                    <a:pt x="4354" y="0"/>
                  </a:moveTo>
                  <a:lnTo>
                    <a:pt x="4273" y="32"/>
                  </a:lnTo>
                  <a:lnTo>
                    <a:pt x="4098" y="198"/>
                  </a:lnTo>
                  <a:lnTo>
                    <a:pt x="3938" y="364"/>
                  </a:lnTo>
                  <a:lnTo>
                    <a:pt x="3801" y="529"/>
                  </a:lnTo>
                  <a:lnTo>
                    <a:pt x="3654" y="595"/>
                  </a:lnTo>
                  <a:lnTo>
                    <a:pt x="3573" y="462"/>
                  </a:lnTo>
                  <a:lnTo>
                    <a:pt x="3306" y="495"/>
                  </a:lnTo>
                  <a:lnTo>
                    <a:pt x="3211" y="544"/>
                  </a:lnTo>
                  <a:lnTo>
                    <a:pt x="3050" y="578"/>
                  </a:lnTo>
                  <a:lnTo>
                    <a:pt x="2822" y="695"/>
                  </a:lnTo>
                  <a:lnTo>
                    <a:pt x="2646" y="843"/>
                  </a:lnTo>
                  <a:lnTo>
                    <a:pt x="2512" y="973"/>
                  </a:lnTo>
                  <a:lnTo>
                    <a:pt x="2447" y="1041"/>
                  </a:lnTo>
                  <a:lnTo>
                    <a:pt x="2339" y="1222"/>
                  </a:lnTo>
                  <a:lnTo>
                    <a:pt x="2272" y="1437"/>
                  </a:lnTo>
                  <a:lnTo>
                    <a:pt x="2246" y="1521"/>
                  </a:lnTo>
                  <a:lnTo>
                    <a:pt x="2164" y="1405"/>
                  </a:lnTo>
                  <a:lnTo>
                    <a:pt x="1866" y="1452"/>
                  </a:lnTo>
                  <a:lnTo>
                    <a:pt x="1586" y="1586"/>
                  </a:lnTo>
                  <a:lnTo>
                    <a:pt x="1344" y="1718"/>
                  </a:lnTo>
                  <a:lnTo>
                    <a:pt x="1157" y="1833"/>
                  </a:lnTo>
                  <a:lnTo>
                    <a:pt x="1157" y="1867"/>
                  </a:lnTo>
                  <a:lnTo>
                    <a:pt x="1357" y="1852"/>
                  </a:lnTo>
                  <a:lnTo>
                    <a:pt x="1572" y="1768"/>
                  </a:lnTo>
                  <a:lnTo>
                    <a:pt x="1866" y="1703"/>
                  </a:lnTo>
                  <a:lnTo>
                    <a:pt x="1909" y="1768"/>
                  </a:lnTo>
                  <a:lnTo>
                    <a:pt x="1853" y="1817"/>
                  </a:lnTo>
                  <a:lnTo>
                    <a:pt x="1936" y="1983"/>
                  </a:lnTo>
                  <a:lnTo>
                    <a:pt x="2058" y="2116"/>
                  </a:lnTo>
                  <a:lnTo>
                    <a:pt x="1974" y="2248"/>
                  </a:lnTo>
                  <a:lnTo>
                    <a:pt x="1707" y="2131"/>
                  </a:lnTo>
                  <a:lnTo>
                    <a:pt x="1493" y="2082"/>
                  </a:lnTo>
                  <a:lnTo>
                    <a:pt x="1236" y="1998"/>
                  </a:lnTo>
                  <a:lnTo>
                    <a:pt x="1171" y="1951"/>
                  </a:lnTo>
                  <a:lnTo>
                    <a:pt x="1104" y="1966"/>
                  </a:lnTo>
                  <a:lnTo>
                    <a:pt x="942" y="1899"/>
                  </a:lnTo>
                  <a:lnTo>
                    <a:pt x="889" y="1917"/>
                  </a:lnTo>
                  <a:lnTo>
                    <a:pt x="834" y="1983"/>
                  </a:lnTo>
                  <a:lnTo>
                    <a:pt x="726" y="1983"/>
                  </a:lnTo>
                  <a:lnTo>
                    <a:pt x="673" y="1867"/>
                  </a:lnTo>
                  <a:lnTo>
                    <a:pt x="565" y="1817"/>
                  </a:lnTo>
                  <a:lnTo>
                    <a:pt x="458" y="1684"/>
                  </a:lnTo>
                  <a:lnTo>
                    <a:pt x="404" y="1667"/>
                  </a:lnTo>
                  <a:lnTo>
                    <a:pt x="363" y="1718"/>
                  </a:lnTo>
                  <a:lnTo>
                    <a:pt x="458" y="1817"/>
                  </a:lnTo>
                  <a:lnTo>
                    <a:pt x="392" y="1867"/>
                  </a:lnTo>
                  <a:lnTo>
                    <a:pt x="309" y="1783"/>
                  </a:lnTo>
                  <a:lnTo>
                    <a:pt x="227" y="1768"/>
                  </a:lnTo>
                  <a:lnTo>
                    <a:pt x="188" y="1799"/>
                  </a:lnTo>
                  <a:lnTo>
                    <a:pt x="256" y="1833"/>
                  </a:lnTo>
                  <a:lnTo>
                    <a:pt x="324" y="1917"/>
                  </a:lnTo>
                  <a:lnTo>
                    <a:pt x="296" y="1966"/>
                  </a:lnTo>
                  <a:lnTo>
                    <a:pt x="188" y="1917"/>
                  </a:lnTo>
                  <a:lnTo>
                    <a:pt x="56" y="1882"/>
                  </a:lnTo>
                  <a:lnTo>
                    <a:pt x="14" y="1951"/>
                  </a:lnTo>
                  <a:lnTo>
                    <a:pt x="149" y="1983"/>
                  </a:lnTo>
                  <a:lnTo>
                    <a:pt x="243" y="2048"/>
                  </a:lnTo>
                  <a:lnTo>
                    <a:pt x="227" y="2099"/>
                  </a:lnTo>
                  <a:lnTo>
                    <a:pt x="96" y="2116"/>
                  </a:lnTo>
                  <a:lnTo>
                    <a:pt x="0" y="2147"/>
                  </a:lnTo>
                  <a:lnTo>
                    <a:pt x="14" y="2195"/>
                  </a:lnTo>
                  <a:lnTo>
                    <a:pt x="122" y="2195"/>
                  </a:lnTo>
                  <a:lnTo>
                    <a:pt x="281" y="2195"/>
                  </a:lnTo>
                  <a:lnTo>
                    <a:pt x="350" y="2279"/>
                  </a:lnTo>
                  <a:lnTo>
                    <a:pt x="432" y="2329"/>
                  </a:lnTo>
                  <a:lnTo>
                    <a:pt x="404" y="2445"/>
                  </a:lnTo>
                  <a:lnTo>
                    <a:pt x="418" y="2546"/>
                  </a:lnTo>
                  <a:lnTo>
                    <a:pt x="472" y="2575"/>
                  </a:lnTo>
                  <a:lnTo>
                    <a:pt x="538" y="2546"/>
                  </a:lnTo>
                  <a:lnTo>
                    <a:pt x="524" y="2462"/>
                  </a:lnTo>
                  <a:lnTo>
                    <a:pt x="538" y="2362"/>
                  </a:lnTo>
                  <a:lnTo>
                    <a:pt x="618" y="2329"/>
                  </a:lnTo>
                  <a:lnTo>
                    <a:pt x="645" y="2231"/>
                  </a:lnTo>
                  <a:lnTo>
                    <a:pt x="726" y="2248"/>
                  </a:lnTo>
                  <a:lnTo>
                    <a:pt x="767" y="2346"/>
                  </a:lnTo>
                  <a:lnTo>
                    <a:pt x="981" y="2346"/>
                  </a:lnTo>
                  <a:lnTo>
                    <a:pt x="1131" y="2346"/>
                  </a:lnTo>
                  <a:lnTo>
                    <a:pt x="1224" y="2445"/>
                  </a:lnTo>
                  <a:lnTo>
                    <a:pt x="1304" y="2462"/>
                  </a:lnTo>
                  <a:lnTo>
                    <a:pt x="1519" y="2562"/>
                  </a:lnTo>
                  <a:lnTo>
                    <a:pt x="1586" y="2693"/>
                  </a:lnTo>
                  <a:lnTo>
                    <a:pt x="1734" y="2758"/>
                  </a:lnTo>
                  <a:lnTo>
                    <a:pt x="1801" y="2758"/>
                  </a:lnTo>
                  <a:lnTo>
                    <a:pt x="1882" y="2858"/>
                  </a:lnTo>
                  <a:lnTo>
                    <a:pt x="1922" y="2906"/>
                  </a:lnTo>
                  <a:lnTo>
                    <a:pt x="1737" y="2942"/>
                  </a:lnTo>
                  <a:lnTo>
                    <a:pt x="1613" y="3023"/>
                  </a:lnTo>
                  <a:lnTo>
                    <a:pt x="1493" y="2958"/>
                  </a:lnTo>
                  <a:lnTo>
                    <a:pt x="1386" y="2906"/>
                  </a:lnTo>
                  <a:lnTo>
                    <a:pt x="1340" y="2942"/>
                  </a:lnTo>
                  <a:lnTo>
                    <a:pt x="1348" y="3009"/>
                  </a:lnTo>
                  <a:lnTo>
                    <a:pt x="1423" y="3138"/>
                  </a:lnTo>
                  <a:lnTo>
                    <a:pt x="1506" y="3222"/>
                  </a:lnTo>
                  <a:lnTo>
                    <a:pt x="1423" y="3370"/>
                  </a:lnTo>
                  <a:lnTo>
                    <a:pt x="1398" y="3520"/>
                  </a:lnTo>
                  <a:lnTo>
                    <a:pt x="1386" y="3635"/>
                  </a:lnTo>
                  <a:lnTo>
                    <a:pt x="1412" y="3782"/>
                  </a:lnTo>
                  <a:lnTo>
                    <a:pt x="1506" y="3914"/>
                  </a:lnTo>
                  <a:lnTo>
                    <a:pt x="1600" y="3997"/>
                  </a:lnTo>
                  <a:lnTo>
                    <a:pt x="1532" y="3882"/>
                  </a:lnTo>
                  <a:lnTo>
                    <a:pt x="1598" y="3937"/>
                  </a:lnTo>
                  <a:lnTo>
                    <a:pt x="1734" y="3982"/>
                  </a:lnTo>
                  <a:lnTo>
                    <a:pt x="1627" y="3866"/>
                  </a:lnTo>
                  <a:lnTo>
                    <a:pt x="1717" y="3911"/>
                  </a:lnTo>
                  <a:lnTo>
                    <a:pt x="1842" y="3922"/>
                  </a:lnTo>
                  <a:lnTo>
                    <a:pt x="1909" y="3898"/>
                  </a:lnTo>
                  <a:lnTo>
                    <a:pt x="1801" y="3866"/>
                  </a:lnTo>
                  <a:lnTo>
                    <a:pt x="1734" y="3782"/>
                  </a:lnTo>
                  <a:lnTo>
                    <a:pt x="1813" y="3833"/>
                  </a:lnTo>
                  <a:lnTo>
                    <a:pt x="1947" y="3836"/>
                  </a:lnTo>
                  <a:lnTo>
                    <a:pt x="1813" y="3717"/>
                  </a:lnTo>
                  <a:lnTo>
                    <a:pt x="1960" y="3754"/>
                  </a:lnTo>
                  <a:lnTo>
                    <a:pt x="2071" y="3650"/>
                  </a:lnTo>
                  <a:lnTo>
                    <a:pt x="2123" y="3700"/>
                  </a:lnTo>
                  <a:lnTo>
                    <a:pt x="2202" y="3686"/>
                  </a:lnTo>
                  <a:lnTo>
                    <a:pt x="2311" y="3635"/>
                  </a:lnTo>
                  <a:lnTo>
                    <a:pt x="2366" y="3551"/>
                  </a:lnTo>
                  <a:lnTo>
                    <a:pt x="2460" y="3635"/>
                  </a:lnTo>
                  <a:lnTo>
                    <a:pt x="2447" y="3733"/>
                  </a:lnTo>
                  <a:lnTo>
                    <a:pt x="2393" y="3782"/>
                  </a:lnTo>
                  <a:lnTo>
                    <a:pt x="2380" y="3966"/>
                  </a:lnTo>
                  <a:lnTo>
                    <a:pt x="2298" y="4080"/>
                  </a:lnTo>
                  <a:lnTo>
                    <a:pt x="2325" y="4179"/>
                  </a:lnTo>
                  <a:lnTo>
                    <a:pt x="2246" y="4292"/>
                  </a:lnTo>
                  <a:lnTo>
                    <a:pt x="2255" y="4346"/>
                  </a:lnTo>
                  <a:lnTo>
                    <a:pt x="2123" y="4442"/>
                  </a:lnTo>
                  <a:lnTo>
                    <a:pt x="2017" y="4461"/>
                  </a:lnTo>
                  <a:lnTo>
                    <a:pt x="1936" y="4492"/>
                  </a:lnTo>
                  <a:lnTo>
                    <a:pt x="1801" y="4442"/>
                  </a:lnTo>
                  <a:lnTo>
                    <a:pt x="1734" y="4442"/>
                  </a:lnTo>
                  <a:lnTo>
                    <a:pt x="1680" y="4417"/>
                  </a:lnTo>
                  <a:lnTo>
                    <a:pt x="1654" y="4477"/>
                  </a:lnTo>
                  <a:lnTo>
                    <a:pt x="1788" y="4541"/>
                  </a:lnTo>
                  <a:lnTo>
                    <a:pt x="1821" y="4604"/>
                  </a:lnTo>
                  <a:lnTo>
                    <a:pt x="1801" y="4726"/>
                  </a:lnTo>
                  <a:lnTo>
                    <a:pt x="1764" y="4841"/>
                  </a:lnTo>
                  <a:lnTo>
                    <a:pt x="1600" y="4907"/>
                  </a:lnTo>
                  <a:lnTo>
                    <a:pt x="1613" y="4956"/>
                  </a:lnTo>
                  <a:lnTo>
                    <a:pt x="1813" y="4922"/>
                  </a:lnTo>
                  <a:lnTo>
                    <a:pt x="1896" y="4847"/>
                  </a:lnTo>
                  <a:lnTo>
                    <a:pt x="1936" y="4857"/>
                  </a:lnTo>
                  <a:lnTo>
                    <a:pt x="1936" y="4989"/>
                  </a:lnTo>
                  <a:lnTo>
                    <a:pt x="1829" y="5089"/>
                  </a:lnTo>
                  <a:lnTo>
                    <a:pt x="1895" y="5121"/>
                  </a:lnTo>
                  <a:lnTo>
                    <a:pt x="2031" y="5022"/>
                  </a:lnTo>
                  <a:lnTo>
                    <a:pt x="2078" y="4903"/>
                  </a:lnTo>
                  <a:lnTo>
                    <a:pt x="2137" y="4907"/>
                  </a:lnTo>
                  <a:lnTo>
                    <a:pt x="2164" y="5055"/>
                  </a:lnTo>
                  <a:lnTo>
                    <a:pt x="2164" y="5106"/>
                  </a:lnTo>
                  <a:lnTo>
                    <a:pt x="2231" y="5121"/>
                  </a:lnTo>
                  <a:lnTo>
                    <a:pt x="2241" y="4893"/>
                  </a:lnTo>
                  <a:lnTo>
                    <a:pt x="2284" y="4874"/>
                  </a:lnTo>
                  <a:lnTo>
                    <a:pt x="2380" y="5039"/>
                  </a:lnTo>
                  <a:lnTo>
                    <a:pt x="2433" y="4989"/>
                  </a:lnTo>
                  <a:lnTo>
                    <a:pt x="2339" y="4775"/>
                  </a:lnTo>
                  <a:lnTo>
                    <a:pt x="2380" y="4674"/>
                  </a:lnTo>
                  <a:lnTo>
                    <a:pt x="2352" y="4626"/>
                  </a:lnTo>
                  <a:lnTo>
                    <a:pt x="2473" y="4559"/>
                  </a:lnTo>
                  <a:lnTo>
                    <a:pt x="2592" y="4642"/>
                  </a:lnTo>
                  <a:lnTo>
                    <a:pt x="2714" y="4542"/>
                  </a:lnTo>
                  <a:lnTo>
                    <a:pt x="2876" y="4378"/>
                  </a:lnTo>
                  <a:lnTo>
                    <a:pt x="2997" y="4197"/>
                  </a:lnTo>
                  <a:lnTo>
                    <a:pt x="3036" y="3966"/>
                  </a:lnTo>
                  <a:lnTo>
                    <a:pt x="3238" y="4062"/>
                  </a:lnTo>
                  <a:lnTo>
                    <a:pt x="3414" y="4031"/>
                  </a:lnTo>
                  <a:lnTo>
                    <a:pt x="3573" y="3898"/>
                  </a:lnTo>
                  <a:lnTo>
                    <a:pt x="3628" y="3749"/>
                  </a:lnTo>
                  <a:lnTo>
                    <a:pt x="3615" y="3666"/>
                  </a:lnTo>
                  <a:lnTo>
                    <a:pt x="3763" y="3767"/>
                  </a:lnTo>
                  <a:lnTo>
                    <a:pt x="3842" y="3914"/>
                  </a:lnTo>
                  <a:lnTo>
                    <a:pt x="3871" y="4015"/>
                  </a:lnTo>
                  <a:lnTo>
                    <a:pt x="4046" y="3846"/>
                  </a:lnTo>
                  <a:lnTo>
                    <a:pt x="4124" y="3568"/>
                  </a:lnTo>
                  <a:lnTo>
                    <a:pt x="4098" y="3337"/>
                  </a:lnTo>
                  <a:lnTo>
                    <a:pt x="4086" y="3222"/>
                  </a:lnTo>
                  <a:lnTo>
                    <a:pt x="4421" y="2973"/>
                  </a:lnTo>
                  <a:lnTo>
                    <a:pt x="4368" y="2642"/>
                  </a:lnTo>
                  <a:lnTo>
                    <a:pt x="4273" y="2362"/>
                  </a:lnTo>
                  <a:lnTo>
                    <a:pt x="4111" y="2082"/>
                  </a:lnTo>
                  <a:lnTo>
                    <a:pt x="3979" y="1882"/>
                  </a:lnTo>
                  <a:lnTo>
                    <a:pt x="3817" y="1768"/>
                  </a:lnTo>
                  <a:lnTo>
                    <a:pt x="3708" y="1799"/>
                  </a:lnTo>
                  <a:lnTo>
                    <a:pt x="3573" y="1983"/>
                  </a:lnTo>
                  <a:lnTo>
                    <a:pt x="3386" y="1899"/>
                  </a:lnTo>
                  <a:lnTo>
                    <a:pt x="3199" y="1852"/>
                  </a:lnTo>
                  <a:lnTo>
                    <a:pt x="3090" y="1817"/>
                  </a:lnTo>
                  <a:lnTo>
                    <a:pt x="3118" y="1586"/>
                  </a:lnTo>
                  <a:lnTo>
                    <a:pt x="3252" y="1389"/>
                  </a:lnTo>
                  <a:lnTo>
                    <a:pt x="3428" y="1222"/>
                  </a:lnTo>
                  <a:lnTo>
                    <a:pt x="3600" y="1154"/>
                  </a:lnTo>
                  <a:lnTo>
                    <a:pt x="3775" y="1139"/>
                  </a:lnTo>
                  <a:lnTo>
                    <a:pt x="3828" y="973"/>
                  </a:lnTo>
                  <a:lnTo>
                    <a:pt x="4005" y="1024"/>
                  </a:lnTo>
                  <a:lnTo>
                    <a:pt x="4111" y="659"/>
                  </a:lnTo>
                  <a:lnTo>
                    <a:pt x="4232" y="364"/>
                  </a:lnTo>
                  <a:lnTo>
                    <a:pt x="4381" y="115"/>
                  </a:lnTo>
                  <a:lnTo>
                    <a:pt x="4354"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48" name="Freeform 26"/>
            <p:cNvSpPr/>
            <p:nvPr/>
          </p:nvSpPr>
          <p:spPr>
            <a:xfrm>
              <a:off x="7747200" y="961920"/>
              <a:ext cx="661680" cy="915840"/>
            </a:xfrm>
            <a:custGeom>
              <a:avLst/>
              <a:gdLst>
                <a:gd name="GluePoint1X" fmla="*/ 2147483646 w 1250"/>
                <a:gd name="GluePoint1Y" fmla="*/ 0 h 1733"/>
                <a:gd name="GluePoint2X" fmla="*/ 2147483646 w 1250"/>
                <a:gd name="GluePoint2Y" fmla="*/ 2147483646 h 1733"/>
                <a:gd name="GluePoint3X" fmla="*/ 2147483646 w 1250"/>
                <a:gd name="GluePoint3Y" fmla="*/ 2147483646 h 1733"/>
                <a:gd name="GluePoint4X" fmla="*/ 2147483646 w 1250"/>
                <a:gd name="GluePoint4Y" fmla="*/ 2147483646 h 1733"/>
                <a:gd name="GluePoint5X" fmla="*/ 0 w 1250"/>
                <a:gd name="GluePoint5Y" fmla="*/ 2147483646 h 1733"/>
                <a:gd name="GluePoint6X" fmla="*/ 2147483646 w 1250"/>
                <a:gd name="GluePoint6Y" fmla="*/ 2147483646 h 1733"/>
                <a:gd name="GluePoint7X" fmla="*/ 2147483646 w 1250"/>
                <a:gd name="GluePoint7Y" fmla="*/ 2147483646 h 1733"/>
                <a:gd name="GluePoint8X" fmla="*/ 2147483646 w 1250"/>
                <a:gd name="GluePoint8Y" fmla="*/ 2147483646 h 1733"/>
                <a:gd name="GluePoint9X" fmla="*/ 2147483646 w 1250"/>
                <a:gd name="GluePoint9Y" fmla="*/ 2147483646 h 1733"/>
                <a:gd name="GluePoint10X" fmla="*/ 2147483646 w 1250"/>
                <a:gd name="GluePoint10Y" fmla="*/ 2147483646 h 1733"/>
                <a:gd name="GluePoint11X" fmla="*/ 2147483646 w 1250"/>
                <a:gd name="GluePoint11Y" fmla="*/ 2147483646 h 1733"/>
                <a:gd name="GluePoint12X" fmla="*/ 2147483646 w 1250"/>
                <a:gd name="GluePoint12Y" fmla="*/ 2147483646 h 1733"/>
                <a:gd name="GluePoint13X" fmla="*/ 2147483646 w 1250"/>
                <a:gd name="GluePoint13Y" fmla="*/ 2147483646 h 1733"/>
                <a:gd name="GluePoint14X" fmla="*/ 2147483646 w 1250"/>
                <a:gd name="GluePoint14Y" fmla="*/ 2147483646 h 1733"/>
                <a:gd name="GluePoint15X" fmla="*/ 2147483646 w 1250"/>
                <a:gd name="GluePoint15Y" fmla="*/ 2147483646 h 1733"/>
                <a:gd name="GluePoint16X" fmla="*/ 2147483646 w 1250"/>
                <a:gd name="GluePoint16Y" fmla="*/ 2147483646 h 1733"/>
                <a:gd name="GluePoint17X" fmla="*/ 2147483646 w 1250"/>
                <a:gd name="GluePoint17Y" fmla="*/ 2147483646 h 1733"/>
                <a:gd name="GluePoint18X" fmla="*/ 2147483646 w 1250"/>
                <a:gd name="GluePoint18Y" fmla="*/ 2147483646 h 1733"/>
                <a:gd name="GluePoint19X" fmla="*/ 2147483646 w 1250"/>
                <a:gd name="GluePoint19Y" fmla="*/ 0 h 173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l" t="t" r="r" b="b"/>
              <a:pathLst>
                <a:path w="1250" h="1733">
                  <a:moveTo>
                    <a:pt x="1140" y="0"/>
                  </a:moveTo>
                  <a:lnTo>
                    <a:pt x="726" y="68"/>
                  </a:lnTo>
                  <a:lnTo>
                    <a:pt x="413" y="181"/>
                  </a:lnTo>
                  <a:lnTo>
                    <a:pt x="227" y="313"/>
                  </a:lnTo>
                  <a:lnTo>
                    <a:pt x="0" y="578"/>
                  </a:lnTo>
                  <a:lnTo>
                    <a:pt x="38" y="610"/>
                  </a:lnTo>
                  <a:lnTo>
                    <a:pt x="308" y="399"/>
                  </a:lnTo>
                  <a:lnTo>
                    <a:pt x="521" y="295"/>
                  </a:lnTo>
                  <a:lnTo>
                    <a:pt x="616" y="446"/>
                  </a:lnTo>
                  <a:lnTo>
                    <a:pt x="683" y="478"/>
                  </a:lnTo>
                  <a:lnTo>
                    <a:pt x="1099" y="1719"/>
                  </a:lnTo>
                  <a:lnTo>
                    <a:pt x="1154" y="1733"/>
                  </a:lnTo>
                  <a:lnTo>
                    <a:pt x="1221" y="1719"/>
                  </a:lnTo>
                  <a:lnTo>
                    <a:pt x="1250" y="1652"/>
                  </a:lnTo>
                  <a:lnTo>
                    <a:pt x="857" y="428"/>
                  </a:lnTo>
                  <a:lnTo>
                    <a:pt x="913" y="399"/>
                  </a:lnTo>
                  <a:lnTo>
                    <a:pt x="899" y="215"/>
                  </a:lnTo>
                  <a:lnTo>
                    <a:pt x="1180" y="181"/>
                  </a:lnTo>
                  <a:lnTo>
                    <a:pt x="1140"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49" name="Freeform 27"/>
            <p:cNvSpPr/>
            <p:nvPr/>
          </p:nvSpPr>
          <p:spPr>
            <a:xfrm>
              <a:off x="7714080" y="-42840"/>
              <a:ext cx="1199880" cy="2023920"/>
            </a:xfrm>
            <a:custGeom>
              <a:avLst/>
              <a:gdLst>
                <a:gd name="GluePoint1X" fmla="*/ 2147483646 w 2268"/>
                <a:gd name="GluePoint1Y" fmla="*/ 0 h 3825"/>
                <a:gd name="GluePoint2X" fmla="*/ 2147483646 w 2268"/>
                <a:gd name="GluePoint2Y" fmla="*/ 2147483646 h 3825"/>
                <a:gd name="GluePoint3X" fmla="*/ 2147483646 w 2268"/>
                <a:gd name="GluePoint3Y" fmla="*/ 2147483646 h 3825"/>
                <a:gd name="GluePoint4X" fmla="*/ 2147483646 w 2268"/>
                <a:gd name="GluePoint4Y" fmla="*/ 2147483646 h 3825"/>
                <a:gd name="GluePoint5X" fmla="*/ 2147483646 w 2268"/>
                <a:gd name="GluePoint5Y" fmla="*/ 2147483646 h 3825"/>
                <a:gd name="GluePoint6X" fmla="*/ 2147483646 w 2268"/>
                <a:gd name="GluePoint6Y" fmla="*/ 2147483646 h 3825"/>
                <a:gd name="GluePoint7X" fmla="*/ 0 w 2268"/>
                <a:gd name="GluePoint7Y" fmla="*/ 2147483646 h 3825"/>
                <a:gd name="GluePoint8X" fmla="*/ 2147483646 w 2268"/>
                <a:gd name="GluePoint8Y" fmla="*/ 2147483646 h 3825"/>
                <a:gd name="GluePoint9X" fmla="*/ 2147483646 w 2268"/>
                <a:gd name="GluePoint9Y" fmla="*/ 2147483646 h 3825"/>
                <a:gd name="GluePoint10X" fmla="*/ 2147483646 w 2268"/>
                <a:gd name="GluePoint10Y" fmla="*/ 2147483646 h 3825"/>
                <a:gd name="GluePoint11X" fmla="*/ 2147483646 w 2268"/>
                <a:gd name="GluePoint11Y" fmla="*/ 2147483646 h 3825"/>
                <a:gd name="GluePoint12X" fmla="*/ 2147483646 w 2268"/>
                <a:gd name="GluePoint12Y" fmla="*/ 2147483646 h 3825"/>
                <a:gd name="GluePoint13X" fmla="*/ 2147483646 w 2268"/>
                <a:gd name="GluePoint13Y" fmla="*/ 2147483646 h 3825"/>
                <a:gd name="GluePoint14X" fmla="*/ 2147483646 w 2268"/>
                <a:gd name="GluePoint14Y" fmla="*/ 2147483646 h 3825"/>
                <a:gd name="GluePoint15X" fmla="*/ 2147483646 w 2268"/>
                <a:gd name="GluePoint15Y" fmla="*/ 2147483646 h 3825"/>
                <a:gd name="GluePoint16X" fmla="*/ 2147483646 w 2268"/>
                <a:gd name="GluePoint16Y" fmla="*/ 2147483646 h 3825"/>
                <a:gd name="GluePoint17X" fmla="*/ 2147483646 w 2268"/>
                <a:gd name="GluePoint17Y" fmla="*/ 2147483646 h 3825"/>
                <a:gd name="GluePoint18X" fmla="*/ 2147483646 w 2268"/>
                <a:gd name="GluePoint18Y" fmla="*/ 2147483646 h 3825"/>
                <a:gd name="GluePoint19X" fmla="*/ 2147483646 w 2268"/>
                <a:gd name="GluePoint19Y" fmla="*/ 2147483646 h 3825"/>
                <a:gd name="GluePoint20X" fmla="*/ 2147483646 w 2268"/>
                <a:gd name="GluePoint20Y" fmla="*/ 2147483646 h 3825"/>
                <a:gd name="GluePoint21X" fmla="*/ 2147483646 w 2268"/>
                <a:gd name="GluePoint21Y" fmla="*/ 2147483646 h 3825"/>
                <a:gd name="GluePoint22X" fmla="*/ 2147483646 w 2268"/>
                <a:gd name="GluePoint22Y" fmla="*/ 2147483646 h 3825"/>
                <a:gd name="GluePoint23X" fmla="*/ 2147483646 w 2268"/>
                <a:gd name="GluePoint23Y" fmla="*/ 2147483646 h 3825"/>
                <a:gd name="GluePoint24X" fmla="*/ 2147483646 w 2268"/>
                <a:gd name="GluePoint24Y" fmla="*/ 2147483646 h 3825"/>
                <a:gd name="GluePoint25X" fmla="*/ 2147483646 w 2268"/>
                <a:gd name="GluePoint25Y" fmla="*/ 2147483646 h 3825"/>
                <a:gd name="GluePoint26X" fmla="*/ 2147483646 w 2268"/>
                <a:gd name="GluePoint26Y" fmla="*/ 2147483646 h 3825"/>
                <a:gd name="GluePoint27X" fmla="*/ 2147483646 w 2268"/>
                <a:gd name="GluePoint27Y" fmla="*/ 2147483646 h 3825"/>
                <a:gd name="GluePoint28X" fmla="*/ 2147483646 w 2268"/>
                <a:gd name="GluePoint28Y" fmla="*/ 2147483646 h 3825"/>
                <a:gd name="GluePoint29X" fmla="*/ 2147483646 w 2268"/>
                <a:gd name="GluePoint29Y" fmla="*/ 2147483646 h 3825"/>
                <a:gd name="GluePoint30X" fmla="*/ 2147483646 w 2268"/>
                <a:gd name="GluePoint30Y" fmla="*/ 2147483646 h 3825"/>
                <a:gd name="GluePoint31X" fmla="*/ 2147483646 w 2268"/>
                <a:gd name="GluePoint31Y" fmla="*/ 0 h 3825"/>
                <a:gd name="GluePoint32X" fmla="*/ 2147483646 w 2268"/>
                <a:gd name="GluePoint32Y" fmla="*/ 0 h 38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Lst>
              <a:rect l="l" t="t" r="r" b="b"/>
              <a:pathLst>
                <a:path w="2268" h="3825">
                  <a:moveTo>
                    <a:pt x="1931" y="0"/>
                  </a:moveTo>
                  <a:lnTo>
                    <a:pt x="1340" y="28"/>
                  </a:lnTo>
                  <a:lnTo>
                    <a:pt x="816" y="198"/>
                  </a:lnTo>
                  <a:lnTo>
                    <a:pt x="544" y="365"/>
                  </a:lnTo>
                  <a:lnTo>
                    <a:pt x="181" y="783"/>
                  </a:lnTo>
                  <a:lnTo>
                    <a:pt x="44" y="1117"/>
                  </a:lnTo>
                  <a:lnTo>
                    <a:pt x="0" y="1425"/>
                  </a:lnTo>
                  <a:lnTo>
                    <a:pt x="67" y="1869"/>
                  </a:lnTo>
                  <a:lnTo>
                    <a:pt x="205" y="2149"/>
                  </a:lnTo>
                  <a:lnTo>
                    <a:pt x="454" y="2569"/>
                  </a:lnTo>
                  <a:lnTo>
                    <a:pt x="611" y="3017"/>
                  </a:lnTo>
                  <a:lnTo>
                    <a:pt x="636" y="3294"/>
                  </a:lnTo>
                  <a:lnTo>
                    <a:pt x="568" y="3546"/>
                  </a:lnTo>
                  <a:lnTo>
                    <a:pt x="318" y="3768"/>
                  </a:lnTo>
                  <a:lnTo>
                    <a:pt x="341" y="3825"/>
                  </a:lnTo>
                  <a:lnTo>
                    <a:pt x="589" y="3629"/>
                  </a:lnTo>
                  <a:lnTo>
                    <a:pt x="657" y="3465"/>
                  </a:lnTo>
                  <a:lnTo>
                    <a:pt x="702" y="3098"/>
                  </a:lnTo>
                  <a:lnTo>
                    <a:pt x="611" y="2708"/>
                  </a:lnTo>
                  <a:lnTo>
                    <a:pt x="205" y="1901"/>
                  </a:lnTo>
                  <a:lnTo>
                    <a:pt x="136" y="1452"/>
                  </a:lnTo>
                  <a:lnTo>
                    <a:pt x="181" y="1117"/>
                  </a:lnTo>
                  <a:lnTo>
                    <a:pt x="522" y="643"/>
                  </a:lnTo>
                  <a:lnTo>
                    <a:pt x="953" y="335"/>
                  </a:lnTo>
                  <a:lnTo>
                    <a:pt x="1340" y="278"/>
                  </a:lnTo>
                  <a:lnTo>
                    <a:pt x="1839" y="251"/>
                  </a:lnTo>
                  <a:lnTo>
                    <a:pt x="2110" y="251"/>
                  </a:lnTo>
                  <a:lnTo>
                    <a:pt x="2224" y="198"/>
                  </a:lnTo>
                  <a:lnTo>
                    <a:pt x="2268" y="86"/>
                  </a:lnTo>
                  <a:lnTo>
                    <a:pt x="2224" y="28"/>
                  </a:lnTo>
                  <a:lnTo>
                    <a:pt x="2066" y="0"/>
                  </a:lnTo>
                  <a:lnTo>
                    <a:pt x="1931"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0" name="Freeform 28"/>
            <p:cNvSpPr/>
            <p:nvPr/>
          </p:nvSpPr>
          <p:spPr>
            <a:xfrm>
              <a:off x="6328080" y="2103480"/>
              <a:ext cx="520560" cy="399960"/>
            </a:xfrm>
            <a:custGeom>
              <a:avLst/>
              <a:gdLst>
                <a:gd name="GluePoint1X" fmla="*/ 0 w 985"/>
                <a:gd name="GluePoint1Y" fmla="*/ 2147483646 h 755"/>
                <a:gd name="GluePoint2X" fmla="*/ 2147483646 w 985"/>
                <a:gd name="GluePoint2Y" fmla="*/ 2147483646 h 755"/>
                <a:gd name="GluePoint3X" fmla="*/ 2147483646 w 985"/>
                <a:gd name="GluePoint3Y" fmla="*/ 2147483646 h 755"/>
                <a:gd name="GluePoint4X" fmla="*/ 2147483646 w 985"/>
                <a:gd name="GluePoint4Y" fmla="*/ 2147483646 h 755"/>
                <a:gd name="GluePoint5X" fmla="*/ 2147483646 w 985"/>
                <a:gd name="GluePoint5Y" fmla="*/ 2147483646 h 755"/>
                <a:gd name="GluePoint6X" fmla="*/ 2147483646 w 985"/>
                <a:gd name="GluePoint6Y" fmla="*/ 2147483646 h 755"/>
                <a:gd name="GluePoint7X" fmla="*/ 2147483646 w 985"/>
                <a:gd name="GluePoint7Y" fmla="*/ 2147483646 h 755"/>
                <a:gd name="GluePoint8X" fmla="*/ 2147483646 w 985"/>
                <a:gd name="GluePoint8Y" fmla="*/ 2147483646 h 755"/>
                <a:gd name="GluePoint9X" fmla="*/ 2147483646 w 985"/>
                <a:gd name="GluePoint9Y" fmla="*/ 2147483646 h 755"/>
                <a:gd name="GluePoint10X" fmla="*/ 2147483646 w 985"/>
                <a:gd name="GluePoint10Y" fmla="*/ 2147483646 h 755"/>
                <a:gd name="GluePoint11X" fmla="*/ 2147483646 w 985"/>
                <a:gd name="GluePoint11Y" fmla="*/ 2147483646 h 755"/>
                <a:gd name="GluePoint12X" fmla="*/ 2147483646 w 985"/>
                <a:gd name="GluePoint12Y" fmla="*/ 2147483646 h 755"/>
                <a:gd name="GluePoint13X" fmla="*/ 2147483646 w 985"/>
                <a:gd name="GluePoint13Y" fmla="*/ 2147483646 h 755"/>
                <a:gd name="GluePoint14X" fmla="*/ 2147483646 w 985"/>
                <a:gd name="GluePoint14Y" fmla="*/ 2147483646 h 755"/>
                <a:gd name="GluePoint15X" fmla="*/ 2147483646 w 985"/>
                <a:gd name="GluePoint15Y" fmla="*/ 2147483646 h 755"/>
                <a:gd name="GluePoint16X" fmla="*/ 2147483646 w 985"/>
                <a:gd name="GluePoint16Y" fmla="*/ 2147483646 h 755"/>
                <a:gd name="GluePoint17X" fmla="*/ 2147483646 w 985"/>
                <a:gd name="GluePoint17Y" fmla="*/ 2147483646 h 755"/>
                <a:gd name="GluePoint18X" fmla="*/ 2147483646 w 985"/>
                <a:gd name="GluePoint18Y" fmla="*/ 2147483646 h 755"/>
                <a:gd name="GluePoint19X" fmla="*/ 2147483646 w 985"/>
                <a:gd name="GluePoint19Y" fmla="*/ 2147483646 h 755"/>
                <a:gd name="GluePoint20X" fmla="*/ 2147483646 w 985"/>
                <a:gd name="GluePoint20Y" fmla="*/ 0 h 755"/>
                <a:gd name="GluePoint21X" fmla="*/ 2147483646 w 985"/>
                <a:gd name="GluePoint21Y" fmla="*/ 2147483646 h 755"/>
                <a:gd name="GluePoint22X" fmla="*/ 2147483646 w 985"/>
                <a:gd name="GluePoint22Y" fmla="*/ 2147483646 h 755"/>
                <a:gd name="GluePoint23X" fmla="*/ 2147483646 w 985"/>
                <a:gd name="GluePoint23Y" fmla="*/ 2147483646 h 755"/>
                <a:gd name="GluePoint24X" fmla="*/ 2147483646 w 985"/>
                <a:gd name="GluePoint24Y" fmla="*/ 2147483646 h 755"/>
                <a:gd name="GluePoint25X" fmla="*/ 2147483646 w 985"/>
                <a:gd name="GluePoint25Y" fmla="*/ 2147483646 h 755"/>
                <a:gd name="GluePoint26X" fmla="*/ 2147483646 w 985"/>
                <a:gd name="GluePoint26Y" fmla="*/ 2147483646 h 755"/>
                <a:gd name="GluePoint27X" fmla="*/ 2147483646 w 985"/>
                <a:gd name="GluePoint27Y" fmla="*/ 2147483646 h 755"/>
                <a:gd name="GluePoint28X" fmla="*/ 2147483646 w 985"/>
                <a:gd name="GluePoint28Y" fmla="*/ 2147483646 h 755"/>
                <a:gd name="GluePoint29X" fmla="*/ 2147483646 w 985"/>
                <a:gd name="GluePoint29Y" fmla="*/ 2147483646 h 755"/>
                <a:gd name="GluePoint30X" fmla="*/ 0 w 985"/>
                <a:gd name="GluePoint30Y" fmla="*/ 2147483646 h 75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Lst>
              <a:rect l="l" t="t" r="r" b="b"/>
              <a:pathLst>
                <a:path w="985" h="755">
                  <a:moveTo>
                    <a:pt x="0" y="112"/>
                  </a:moveTo>
                  <a:lnTo>
                    <a:pt x="24" y="184"/>
                  </a:lnTo>
                  <a:lnTo>
                    <a:pt x="73" y="269"/>
                  </a:lnTo>
                  <a:lnTo>
                    <a:pt x="181" y="382"/>
                  </a:lnTo>
                  <a:lnTo>
                    <a:pt x="97" y="533"/>
                  </a:lnTo>
                  <a:lnTo>
                    <a:pt x="73" y="630"/>
                  </a:lnTo>
                  <a:lnTo>
                    <a:pt x="87" y="685"/>
                  </a:lnTo>
                  <a:lnTo>
                    <a:pt x="165" y="733"/>
                  </a:lnTo>
                  <a:lnTo>
                    <a:pt x="330" y="755"/>
                  </a:lnTo>
                  <a:lnTo>
                    <a:pt x="442" y="736"/>
                  </a:lnTo>
                  <a:lnTo>
                    <a:pt x="557" y="630"/>
                  </a:lnTo>
                  <a:lnTo>
                    <a:pt x="589" y="733"/>
                  </a:lnTo>
                  <a:lnTo>
                    <a:pt x="721" y="733"/>
                  </a:lnTo>
                  <a:lnTo>
                    <a:pt x="813" y="650"/>
                  </a:lnTo>
                  <a:lnTo>
                    <a:pt x="852" y="485"/>
                  </a:lnTo>
                  <a:lnTo>
                    <a:pt x="931" y="275"/>
                  </a:lnTo>
                  <a:lnTo>
                    <a:pt x="962" y="179"/>
                  </a:lnTo>
                  <a:lnTo>
                    <a:pt x="985" y="90"/>
                  </a:lnTo>
                  <a:lnTo>
                    <a:pt x="961" y="34"/>
                  </a:lnTo>
                  <a:lnTo>
                    <a:pt x="886" y="0"/>
                  </a:lnTo>
                  <a:lnTo>
                    <a:pt x="765" y="13"/>
                  </a:lnTo>
                  <a:lnTo>
                    <a:pt x="652" y="49"/>
                  </a:lnTo>
                  <a:lnTo>
                    <a:pt x="537" y="99"/>
                  </a:lnTo>
                  <a:lnTo>
                    <a:pt x="384" y="124"/>
                  </a:lnTo>
                  <a:lnTo>
                    <a:pt x="316" y="179"/>
                  </a:lnTo>
                  <a:lnTo>
                    <a:pt x="330" y="306"/>
                  </a:lnTo>
                  <a:lnTo>
                    <a:pt x="285" y="312"/>
                  </a:lnTo>
                  <a:lnTo>
                    <a:pt x="107" y="190"/>
                  </a:lnTo>
                  <a:lnTo>
                    <a:pt x="24" y="99"/>
                  </a:lnTo>
                  <a:lnTo>
                    <a:pt x="0" y="112"/>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1" name="Freeform 29"/>
            <p:cNvSpPr/>
            <p:nvPr/>
          </p:nvSpPr>
          <p:spPr>
            <a:xfrm>
              <a:off x="6531120" y="2133360"/>
              <a:ext cx="198360" cy="126720"/>
            </a:xfrm>
            <a:custGeom>
              <a:avLst/>
              <a:gdLst>
                <a:gd name="GluePoint1X" fmla="*/ 0 w 373"/>
                <a:gd name="GluePoint1Y" fmla="*/ 2147483646 h 240"/>
                <a:gd name="GluePoint2X" fmla="*/ 2147483646 w 373"/>
                <a:gd name="GluePoint2Y" fmla="*/ 2147483646 h 240"/>
                <a:gd name="GluePoint3X" fmla="*/ 2147483646 w 373"/>
                <a:gd name="GluePoint3Y" fmla="*/ 2147483646 h 240"/>
                <a:gd name="GluePoint4X" fmla="*/ 2147483646 w 373"/>
                <a:gd name="GluePoint4Y" fmla="*/ 2147483646 h 240"/>
                <a:gd name="GluePoint5X" fmla="*/ 2147483646 w 373"/>
                <a:gd name="GluePoint5Y" fmla="*/ 2147483646 h 240"/>
                <a:gd name="GluePoint6X" fmla="*/ 2147483646 w 373"/>
                <a:gd name="GluePoint6Y" fmla="*/ 2147483646 h 240"/>
                <a:gd name="GluePoint7X" fmla="*/ 2147483646 w 373"/>
                <a:gd name="GluePoint7Y" fmla="*/ 2147483646 h 240"/>
                <a:gd name="GluePoint8X" fmla="*/ 2147483646 w 373"/>
                <a:gd name="GluePoint8Y" fmla="*/ 2147483646 h 240"/>
                <a:gd name="GluePoint9X" fmla="*/ 2147483646 w 373"/>
                <a:gd name="GluePoint9Y" fmla="*/ 0 h 240"/>
                <a:gd name="GluePoint10X" fmla="*/ 2147483646 w 373"/>
                <a:gd name="GluePoint10Y" fmla="*/ 2147483646 h 240"/>
                <a:gd name="GluePoint11X" fmla="*/ 2147483646 w 373"/>
                <a:gd name="GluePoint11Y" fmla="*/ 2147483646 h 240"/>
                <a:gd name="GluePoint12X" fmla="*/ 0 w 373"/>
                <a:gd name="GluePoint12Y" fmla="*/ 2147483646 h 24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l" t="t" r="r" b="b"/>
              <a:pathLst>
                <a:path w="373" h="240">
                  <a:moveTo>
                    <a:pt x="0" y="71"/>
                  </a:moveTo>
                  <a:lnTo>
                    <a:pt x="86" y="163"/>
                  </a:lnTo>
                  <a:lnTo>
                    <a:pt x="165" y="219"/>
                  </a:lnTo>
                  <a:lnTo>
                    <a:pt x="275" y="240"/>
                  </a:lnTo>
                  <a:lnTo>
                    <a:pt x="373" y="240"/>
                  </a:lnTo>
                  <a:lnTo>
                    <a:pt x="345" y="205"/>
                  </a:lnTo>
                  <a:lnTo>
                    <a:pt x="316" y="158"/>
                  </a:lnTo>
                  <a:lnTo>
                    <a:pt x="275" y="88"/>
                  </a:lnTo>
                  <a:lnTo>
                    <a:pt x="254" y="0"/>
                  </a:lnTo>
                  <a:lnTo>
                    <a:pt x="129" y="63"/>
                  </a:lnTo>
                  <a:lnTo>
                    <a:pt x="10" y="68"/>
                  </a:lnTo>
                  <a:lnTo>
                    <a:pt x="0" y="71"/>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2" name="Freeform 30"/>
            <p:cNvSpPr/>
            <p:nvPr/>
          </p:nvSpPr>
          <p:spPr>
            <a:xfrm>
              <a:off x="6548760" y="2155680"/>
              <a:ext cx="161640" cy="98280"/>
            </a:xfrm>
            <a:custGeom>
              <a:avLst/>
              <a:gdLst>
                <a:gd name="GluePoint1X" fmla="*/ 2147483646 w 307"/>
                <a:gd name="GluePoint1Y" fmla="*/ 2147483646 h 188"/>
                <a:gd name="GluePoint2X" fmla="*/ 2147483646 w 307"/>
                <a:gd name="GluePoint2Y" fmla="*/ 0 h 188"/>
                <a:gd name="GluePoint3X" fmla="*/ 2147483646 w 307"/>
                <a:gd name="GluePoint3Y" fmla="*/ 2147483646 h 188"/>
                <a:gd name="GluePoint4X" fmla="*/ 2147483646 w 307"/>
                <a:gd name="GluePoint4Y" fmla="*/ 2147483646 h 188"/>
                <a:gd name="GluePoint5X" fmla="*/ 2147483646 w 307"/>
                <a:gd name="GluePoint5Y" fmla="*/ 2147483646 h 188"/>
                <a:gd name="GluePoint6X" fmla="*/ 2147483646 w 307"/>
                <a:gd name="GluePoint6Y" fmla="*/ 2147483646 h 188"/>
                <a:gd name="GluePoint7X" fmla="*/ 2147483646 w 307"/>
                <a:gd name="GluePoint7Y" fmla="*/ 2147483646 h 188"/>
                <a:gd name="GluePoint8X" fmla="*/ 0 w 307"/>
                <a:gd name="GluePoint8Y" fmla="*/ 2147483646 h 188"/>
                <a:gd name="GluePoint9X" fmla="*/ 2147483646 w 307"/>
                <a:gd name="GluePoint9Y" fmla="*/ 2147483646 h 1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307" h="188">
                  <a:moveTo>
                    <a:pt x="4" y="34"/>
                  </a:moveTo>
                  <a:lnTo>
                    <a:pt x="133" y="0"/>
                  </a:lnTo>
                  <a:lnTo>
                    <a:pt x="170" y="74"/>
                  </a:lnTo>
                  <a:lnTo>
                    <a:pt x="231" y="131"/>
                  </a:lnTo>
                  <a:lnTo>
                    <a:pt x="307" y="181"/>
                  </a:lnTo>
                  <a:lnTo>
                    <a:pt x="186" y="188"/>
                  </a:lnTo>
                  <a:lnTo>
                    <a:pt x="68" y="116"/>
                  </a:lnTo>
                  <a:lnTo>
                    <a:pt x="0" y="50"/>
                  </a:lnTo>
                  <a:lnTo>
                    <a:pt x="4" y="34"/>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3" name="Freeform 31"/>
            <p:cNvSpPr/>
            <p:nvPr/>
          </p:nvSpPr>
          <p:spPr>
            <a:xfrm>
              <a:off x="6358320" y="2281320"/>
              <a:ext cx="264960" cy="183960"/>
            </a:xfrm>
            <a:custGeom>
              <a:avLst/>
              <a:gdLst>
                <a:gd name="GluePoint1X" fmla="*/ 2147483646 w 502"/>
                <a:gd name="GluePoint1Y" fmla="*/ 2147483646 h 349"/>
                <a:gd name="GluePoint2X" fmla="*/ 2147483646 w 502"/>
                <a:gd name="GluePoint2Y" fmla="*/ 2147483646 h 349"/>
                <a:gd name="GluePoint3X" fmla="*/ 2147483646 w 502"/>
                <a:gd name="GluePoint3Y" fmla="*/ 2147483646 h 349"/>
                <a:gd name="GluePoint4X" fmla="*/ 0 w 502"/>
                <a:gd name="GluePoint4Y" fmla="*/ 2147483646 h 349"/>
                <a:gd name="GluePoint5X" fmla="*/ 2147483646 w 502"/>
                <a:gd name="GluePoint5Y" fmla="*/ 2147483646 h 349"/>
                <a:gd name="GluePoint6X" fmla="*/ 2147483646 w 502"/>
                <a:gd name="GluePoint6Y" fmla="*/ 2147483646 h 349"/>
                <a:gd name="GluePoint7X" fmla="*/ 2147483646 w 502"/>
                <a:gd name="GluePoint7Y" fmla="*/ 2147483646 h 349"/>
                <a:gd name="GluePoint8X" fmla="*/ 2147483646 w 502"/>
                <a:gd name="GluePoint8Y" fmla="*/ 2147483646 h 349"/>
                <a:gd name="GluePoint9X" fmla="*/ 2147483646 w 502"/>
                <a:gd name="GluePoint9Y" fmla="*/ 2147483646 h 349"/>
                <a:gd name="GluePoint10X" fmla="*/ 2147483646 w 502"/>
                <a:gd name="GluePoint10Y" fmla="*/ 2147483646 h 349"/>
                <a:gd name="GluePoint11X" fmla="*/ 2147483646 w 502"/>
                <a:gd name="GluePoint11Y" fmla="*/ 2147483646 h 349"/>
                <a:gd name="GluePoint12X" fmla="*/ 2147483646 w 502"/>
                <a:gd name="GluePoint12Y" fmla="*/ 2147483646 h 349"/>
                <a:gd name="GluePoint13X" fmla="*/ 2147483646 w 502"/>
                <a:gd name="GluePoint13Y" fmla="*/ 2147483646 h 349"/>
                <a:gd name="GluePoint14X" fmla="*/ 2147483646 w 502"/>
                <a:gd name="GluePoint14Y" fmla="*/ 2147483646 h 349"/>
                <a:gd name="GluePoint15X" fmla="*/ 2147483646 w 502"/>
                <a:gd name="GluePoint15Y" fmla="*/ 2147483646 h 349"/>
                <a:gd name="GluePoint16X" fmla="*/ 2147483646 w 502"/>
                <a:gd name="GluePoint16Y" fmla="*/ 0 h 349"/>
                <a:gd name="GluePoint17X" fmla="*/ 2147483646 w 502"/>
                <a:gd name="GluePoint17Y" fmla="*/ 2147483646 h 349"/>
                <a:gd name="GluePoint18X" fmla="*/ 2147483646 w 502"/>
                <a:gd name="GluePoint18Y" fmla="*/ 2147483646 h 349"/>
                <a:gd name="GluePoint19X" fmla="*/ 2147483646 w 502"/>
                <a:gd name="GluePoint19Y" fmla="*/ 2147483646 h 34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l" t="t" r="r" b="b"/>
              <a:pathLst>
                <a:path w="502" h="349">
                  <a:moveTo>
                    <a:pt x="71" y="21"/>
                  </a:moveTo>
                  <a:lnTo>
                    <a:pt x="37" y="56"/>
                  </a:lnTo>
                  <a:lnTo>
                    <a:pt x="8" y="105"/>
                  </a:lnTo>
                  <a:lnTo>
                    <a:pt x="0" y="172"/>
                  </a:lnTo>
                  <a:lnTo>
                    <a:pt x="11" y="188"/>
                  </a:lnTo>
                  <a:lnTo>
                    <a:pt x="45" y="183"/>
                  </a:lnTo>
                  <a:lnTo>
                    <a:pt x="65" y="207"/>
                  </a:lnTo>
                  <a:lnTo>
                    <a:pt x="111" y="239"/>
                  </a:lnTo>
                  <a:lnTo>
                    <a:pt x="190" y="252"/>
                  </a:lnTo>
                  <a:lnTo>
                    <a:pt x="272" y="248"/>
                  </a:lnTo>
                  <a:lnTo>
                    <a:pt x="494" y="349"/>
                  </a:lnTo>
                  <a:lnTo>
                    <a:pt x="502" y="282"/>
                  </a:lnTo>
                  <a:lnTo>
                    <a:pt x="314" y="188"/>
                  </a:lnTo>
                  <a:lnTo>
                    <a:pt x="304" y="91"/>
                  </a:lnTo>
                  <a:lnTo>
                    <a:pt x="272" y="31"/>
                  </a:lnTo>
                  <a:lnTo>
                    <a:pt x="208" y="0"/>
                  </a:lnTo>
                  <a:lnTo>
                    <a:pt x="135" y="9"/>
                  </a:lnTo>
                  <a:lnTo>
                    <a:pt x="99" y="40"/>
                  </a:lnTo>
                  <a:lnTo>
                    <a:pt x="71" y="21"/>
                  </a:lnTo>
                  <a:close/>
                </a:path>
              </a:pathLst>
            </a:custGeom>
            <a:solidFill>
              <a:srgbClr val="ffea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4" name="Freeform 32"/>
            <p:cNvSpPr/>
            <p:nvPr/>
          </p:nvSpPr>
          <p:spPr>
            <a:xfrm>
              <a:off x="6407280" y="2306520"/>
              <a:ext cx="80640" cy="82440"/>
            </a:xfrm>
            <a:custGeom>
              <a:avLst/>
              <a:gdLst>
                <a:gd name="GluePoint1X" fmla="*/ 2147483646 w 154"/>
                <a:gd name="GluePoint1Y" fmla="*/ 2147483646 h 156"/>
                <a:gd name="GluePoint2X" fmla="*/ 2147483646 w 154"/>
                <a:gd name="GluePoint2Y" fmla="*/ 2147483646 h 156"/>
                <a:gd name="GluePoint3X" fmla="*/ 2147483646 w 154"/>
                <a:gd name="GluePoint3Y" fmla="*/ 0 h 156"/>
                <a:gd name="GluePoint4X" fmla="*/ 2147483646 w 154"/>
                <a:gd name="GluePoint4Y" fmla="*/ 2147483646 h 156"/>
                <a:gd name="GluePoint5X" fmla="*/ 2147483646 w 154"/>
                <a:gd name="GluePoint5Y" fmla="*/ 2147483646 h 156"/>
                <a:gd name="GluePoint6X" fmla="*/ 2147483646 w 154"/>
                <a:gd name="GluePoint6Y" fmla="*/ 2147483646 h 156"/>
                <a:gd name="GluePoint7X" fmla="*/ 2147483646 w 154"/>
                <a:gd name="GluePoint7Y" fmla="*/ 2147483646 h 156"/>
                <a:gd name="GluePoint8X" fmla="*/ 2147483646 w 154"/>
                <a:gd name="GluePoint8Y" fmla="*/ 2147483646 h 156"/>
                <a:gd name="GluePoint9X" fmla="*/ 2147483646 w 154"/>
                <a:gd name="GluePoint9Y" fmla="*/ 2147483646 h 156"/>
                <a:gd name="GluePoint10X" fmla="*/ 0 w 154"/>
                <a:gd name="GluePoint10Y" fmla="*/ 2147483646 h 156"/>
                <a:gd name="GluePoint11X" fmla="*/ 2147483646 w 154"/>
                <a:gd name="GluePoint11Y" fmla="*/ 2147483646 h 156"/>
                <a:gd name="GluePoint12X" fmla="*/ 2147483646 w 154"/>
                <a:gd name="GluePoint12Y" fmla="*/ 2147483646 h 15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l" t="t" r="r" b="b"/>
              <a:pathLst>
                <a:path w="154" h="156">
                  <a:moveTo>
                    <a:pt x="25" y="41"/>
                  </a:moveTo>
                  <a:lnTo>
                    <a:pt x="50" y="10"/>
                  </a:lnTo>
                  <a:lnTo>
                    <a:pt x="79" y="0"/>
                  </a:lnTo>
                  <a:lnTo>
                    <a:pt x="125" y="6"/>
                  </a:lnTo>
                  <a:lnTo>
                    <a:pt x="149" y="31"/>
                  </a:lnTo>
                  <a:lnTo>
                    <a:pt x="154" y="83"/>
                  </a:lnTo>
                  <a:lnTo>
                    <a:pt x="136" y="138"/>
                  </a:lnTo>
                  <a:lnTo>
                    <a:pt x="96" y="156"/>
                  </a:lnTo>
                  <a:lnTo>
                    <a:pt x="30" y="151"/>
                  </a:lnTo>
                  <a:lnTo>
                    <a:pt x="0" y="122"/>
                  </a:lnTo>
                  <a:lnTo>
                    <a:pt x="9" y="60"/>
                  </a:lnTo>
                  <a:lnTo>
                    <a:pt x="25" y="41"/>
                  </a:lnTo>
                  <a:close/>
                </a:path>
              </a:pathLst>
            </a:custGeom>
            <a:solidFill>
              <a:srgbClr val="000000"/>
            </a:solidFill>
            <a:ln w="0">
              <a:solidFill>
                <a:srgbClr val="000000"/>
              </a:solidFill>
            </a:ln>
          </p:spPr>
          <p:style>
            <a:lnRef idx="0"/>
            <a:fillRef idx="0"/>
            <a:effectRef idx="0"/>
            <a:fontRef idx="minor"/>
          </p:style>
          <p:txBody>
            <a:bodyPr lIns="90000" rIns="90000" tIns="35640" bIns="35640" anchor="t">
              <a:noAutofit/>
            </a:bodyPr>
            <a:p>
              <a:endParaRPr b="0" lang="en-US" sz="1800" strike="noStrike" u="none">
                <a:solidFill>
                  <a:srgbClr val="000000"/>
                </a:solidFill>
                <a:effectLst/>
                <a:uFillTx/>
                <a:latin typeface="Calibri"/>
              </a:endParaRPr>
            </a:p>
          </p:txBody>
        </p:sp>
        <p:sp>
          <p:nvSpPr>
            <p:cNvPr id="155" name="Freeform 33"/>
            <p:cNvSpPr/>
            <p:nvPr/>
          </p:nvSpPr>
          <p:spPr>
            <a:xfrm>
              <a:off x="6358320" y="2305080"/>
              <a:ext cx="36360" cy="53640"/>
            </a:xfrm>
            <a:custGeom>
              <a:avLst/>
              <a:gdLst>
                <a:gd name="GluePoint1X" fmla="*/ 2147483646 w 70"/>
                <a:gd name="GluePoint1Y" fmla="*/ 0 h 101"/>
                <a:gd name="GluePoint2X" fmla="*/ 2147483646 w 70"/>
                <a:gd name="GluePoint2Y" fmla="*/ 2147483646 h 101"/>
                <a:gd name="GluePoint3X" fmla="*/ 2147483646 w 70"/>
                <a:gd name="GluePoint3Y" fmla="*/ 2147483646 h 101"/>
                <a:gd name="GluePoint4X" fmla="*/ 2147483646 w 70"/>
                <a:gd name="GluePoint4Y" fmla="*/ 2147483646 h 101"/>
                <a:gd name="GluePoint5X" fmla="*/ 0 w 70"/>
                <a:gd name="GluePoint5Y" fmla="*/ 2147483646 h 101"/>
                <a:gd name="GluePoint6X" fmla="*/ 2147483646 w 70"/>
                <a:gd name="GluePoint6Y" fmla="*/ 2147483646 h 101"/>
                <a:gd name="GluePoint7X" fmla="*/ 2147483646 w 70"/>
                <a:gd name="GluePoint7Y" fmla="*/ 0 h 10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70" h="101">
                  <a:moveTo>
                    <a:pt x="53" y="0"/>
                  </a:moveTo>
                  <a:lnTo>
                    <a:pt x="70" y="25"/>
                  </a:lnTo>
                  <a:lnTo>
                    <a:pt x="45" y="89"/>
                  </a:lnTo>
                  <a:lnTo>
                    <a:pt x="20" y="101"/>
                  </a:lnTo>
                  <a:lnTo>
                    <a:pt x="0" y="75"/>
                  </a:lnTo>
                  <a:lnTo>
                    <a:pt x="16" y="36"/>
                  </a:lnTo>
                  <a:lnTo>
                    <a:pt x="53" y="0"/>
                  </a:lnTo>
                  <a:close/>
                </a:path>
              </a:pathLst>
            </a:custGeom>
            <a:solidFill>
              <a:srgbClr val="000000"/>
            </a:solidFill>
            <a:ln w="0">
              <a:solidFill>
                <a:srgbClr val="000000"/>
              </a:solidFill>
            </a:ln>
          </p:spPr>
          <p:style>
            <a:lnRef idx="0"/>
            <a:fillRef idx="0"/>
            <a:effectRef idx="0"/>
            <a:fontRef idx="minor"/>
          </p:style>
          <p:txBody>
            <a:bodyPr lIns="90000" rIns="90000" tIns="6840" bIns="6840" anchor="t">
              <a:noAutofit/>
            </a:bodyPr>
            <a:p>
              <a:endParaRPr b="0" lang="en-US" sz="1800" strike="noStrike" u="none">
                <a:solidFill>
                  <a:srgbClr val="000000"/>
                </a:solidFill>
                <a:effectLst/>
                <a:uFillTx/>
                <a:latin typeface="Calibri"/>
              </a:endParaRPr>
            </a:p>
          </p:txBody>
        </p:sp>
        <p:sp>
          <p:nvSpPr>
            <p:cNvPr id="156" name="Freeform 34"/>
            <p:cNvSpPr/>
            <p:nvPr/>
          </p:nvSpPr>
          <p:spPr>
            <a:xfrm>
              <a:off x="6723360" y="1800000"/>
              <a:ext cx="688680" cy="603000"/>
            </a:xfrm>
            <a:custGeom>
              <a:avLst/>
              <a:gdLst>
                <a:gd name="GluePoint1X" fmla="*/ 2147483646 w 1304"/>
                <a:gd name="GluePoint1Y" fmla="*/ 2147483646 h 1140"/>
                <a:gd name="GluePoint2X" fmla="*/ 2147483646 w 1304"/>
                <a:gd name="GluePoint2Y" fmla="*/ 2147483646 h 1140"/>
                <a:gd name="GluePoint3X" fmla="*/ 2147483646 w 1304"/>
                <a:gd name="GluePoint3Y" fmla="*/ 2147483646 h 1140"/>
                <a:gd name="GluePoint4X" fmla="*/ 2147483646 w 1304"/>
                <a:gd name="GluePoint4Y" fmla="*/ 2147483646 h 1140"/>
                <a:gd name="GluePoint5X" fmla="*/ 2147483646 w 1304"/>
                <a:gd name="GluePoint5Y" fmla="*/ 2147483646 h 1140"/>
                <a:gd name="GluePoint6X" fmla="*/ 2147483646 w 1304"/>
                <a:gd name="GluePoint6Y" fmla="*/ 2147483646 h 1140"/>
                <a:gd name="GluePoint7X" fmla="*/ 2147483646 w 1304"/>
                <a:gd name="GluePoint7Y" fmla="*/ 2147483646 h 1140"/>
                <a:gd name="GluePoint8X" fmla="*/ 2147483646 w 1304"/>
                <a:gd name="GluePoint8Y" fmla="*/ 2147483646 h 1140"/>
                <a:gd name="GluePoint9X" fmla="*/ 2147483646 w 1304"/>
                <a:gd name="GluePoint9Y" fmla="*/ 2147483646 h 1140"/>
                <a:gd name="GluePoint10X" fmla="*/ 2147483646 w 1304"/>
                <a:gd name="GluePoint10Y" fmla="*/ 2147483646 h 1140"/>
                <a:gd name="GluePoint11X" fmla="*/ 2147483646 w 1304"/>
                <a:gd name="GluePoint11Y" fmla="*/ 2147483646 h 1140"/>
                <a:gd name="GluePoint12X" fmla="*/ 2147483646 w 1304"/>
                <a:gd name="GluePoint12Y" fmla="*/ 2147483646 h 1140"/>
                <a:gd name="GluePoint13X" fmla="*/ 2147483646 w 1304"/>
                <a:gd name="GluePoint13Y" fmla="*/ 2147483646 h 1140"/>
                <a:gd name="GluePoint14X" fmla="*/ 2147483646 w 1304"/>
                <a:gd name="GluePoint14Y" fmla="*/ 2147483646 h 1140"/>
                <a:gd name="GluePoint15X" fmla="*/ 2147483646 w 1304"/>
                <a:gd name="GluePoint15Y" fmla="*/ 0 h 1140"/>
                <a:gd name="GluePoint16X" fmla="*/ 2147483646 w 1304"/>
                <a:gd name="GluePoint16Y" fmla="*/ 2147483646 h 1140"/>
                <a:gd name="GluePoint17X" fmla="*/ 0 w 1304"/>
                <a:gd name="GluePoint17Y" fmla="*/ 2147483646 h 1140"/>
                <a:gd name="GluePoint18X" fmla="*/ 2147483646 w 1304"/>
                <a:gd name="GluePoint18Y" fmla="*/ 2147483646 h 1140"/>
                <a:gd name="GluePoint19X" fmla="*/ 2147483646 w 1304"/>
                <a:gd name="GluePoint19Y" fmla="*/ 2147483646 h 1140"/>
                <a:gd name="GluePoint20X" fmla="*/ 2147483646 w 1304"/>
                <a:gd name="GluePoint20Y" fmla="*/ 2147483646 h 114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l" t="t" r="r" b="b"/>
              <a:pathLst>
                <a:path w="1304" h="1140">
                  <a:moveTo>
                    <a:pt x="296" y="613"/>
                  </a:moveTo>
                  <a:lnTo>
                    <a:pt x="364" y="710"/>
                  </a:lnTo>
                  <a:lnTo>
                    <a:pt x="284" y="1140"/>
                  </a:lnTo>
                  <a:lnTo>
                    <a:pt x="457" y="926"/>
                  </a:lnTo>
                  <a:lnTo>
                    <a:pt x="740" y="793"/>
                  </a:lnTo>
                  <a:lnTo>
                    <a:pt x="1049" y="745"/>
                  </a:lnTo>
                  <a:lnTo>
                    <a:pt x="1236" y="695"/>
                  </a:lnTo>
                  <a:lnTo>
                    <a:pt x="1304" y="613"/>
                  </a:lnTo>
                  <a:lnTo>
                    <a:pt x="1037" y="596"/>
                  </a:lnTo>
                  <a:lnTo>
                    <a:pt x="902" y="514"/>
                  </a:lnTo>
                  <a:lnTo>
                    <a:pt x="780" y="398"/>
                  </a:lnTo>
                  <a:lnTo>
                    <a:pt x="740" y="283"/>
                  </a:lnTo>
                  <a:lnTo>
                    <a:pt x="565" y="233"/>
                  </a:lnTo>
                  <a:lnTo>
                    <a:pt x="378" y="148"/>
                  </a:lnTo>
                  <a:lnTo>
                    <a:pt x="203" y="0"/>
                  </a:lnTo>
                  <a:lnTo>
                    <a:pt x="67" y="215"/>
                  </a:lnTo>
                  <a:lnTo>
                    <a:pt x="0" y="398"/>
                  </a:lnTo>
                  <a:lnTo>
                    <a:pt x="14" y="546"/>
                  </a:lnTo>
                  <a:lnTo>
                    <a:pt x="216" y="546"/>
                  </a:lnTo>
                  <a:lnTo>
                    <a:pt x="296" y="613"/>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7" name="Freeform 35"/>
            <p:cNvSpPr/>
            <p:nvPr/>
          </p:nvSpPr>
          <p:spPr>
            <a:xfrm>
              <a:off x="5962680" y="1677960"/>
              <a:ext cx="114120" cy="122040"/>
            </a:xfrm>
            <a:custGeom>
              <a:avLst/>
              <a:gdLst>
                <a:gd name="GluePoint1X" fmla="*/ 2147483646 w 215"/>
                <a:gd name="GluePoint1Y" fmla="*/ 2147483646 h 230"/>
                <a:gd name="GluePoint2X" fmla="*/ 0 w 215"/>
                <a:gd name="GluePoint2Y" fmla="*/ 2147483646 h 230"/>
                <a:gd name="GluePoint3X" fmla="*/ 2147483646 w 215"/>
                <a:gd name="GluePoint3Y" fmla="*/ 2147483646 h 230"/>
                <a:gd name="GluePoint4X" fmla="*/ 2147483646 w 215"/>
                <a:gd name="GluePoint4Y" fmla="*/ 0 h 230"/>
                <a:gd name="GluePoint5X" fmla="*/ 2147483646 w 215"/>
                <a:gd name="GluePoint5Y" fmla="*/ 2147483646 h 230"/>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215" h="230">
                  <a:moveTo>
                    <a:pt x="38" y="15"/>
                  </a:moveTo>
                  <a:lnTo>
                    <a:pt x="0" y="215"/>
                  </a:lnTo>
                  <a:lnTo>
                    <a:pt x="148" y="230"/>
                  </a:lnTo>
                  <a:lnTo>
                    <a:pt x="215" y="0"/>
                  </a:lnTo>
                  <a:lnTo>
                    <a:pt x="38" y="15"/>
                  </a:lnTo>
                  <a:close/>
                </a:path>
              </a:pathLst>
            </a:custGeom>
            <a:solidFill>
              <a:srgbClr val="ffffff"/>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8" name="Freeform 36"/>
            <p:cNvSpPr/>
            <p:nvPr/>
          </p:nvSpPr>
          <p:spPr>
            <a:xfrm>
              <a:off x="6774120" y="2909880"/>
              <a:ext cx="183960" cy="158400"/>
            </a:xfrm>
            <a:custGeom>
              <a:avLst/>
              <a:gdLst>
                <a:gd name="GluePoint1X" fmla="*/ 0 w 348"/>
                <a:gd name="GluePoint1Y" fmla="*/ 2147483646 h 300"/>
                <a:gd name="GluePoint2X" fmla="*/ 2147483646 w 348"/>
                <a:gd name="GluePoint2Y" fmla="*/ 2147483646 h 300"/>
                <a:gd name="GluePoint3X" fmla="*/ 2147483646 w 348"/>
                <a:gd name="GluePoint3Y" fmla="*/ 2147483646 h 300"/>
                <a:gd name="GluePoint4X" fmla="*/ 2147483646 w 348"/>
                <a:gd name="GluePoint4Y" fmla="*/ 0 h 300"/>
                <a:gd name="GluePoint5X" fmla="*/ 0 w 348"/>
                <a:gd name="GluePoint5Y" fmla="*/ 2147483646 h 300"/>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348" h="300">
                  <a:moveTo>
                    <a:pt x="0" y="70"/>
                  </a:moveTo>
                  <a:lnTo>
                    <a:pt x="242" y="300"/>
                  </a:lnTo>
                  <a:lnTo>
                    <a:pt x="348" y="233"/>
                  </a:lnTo>
                  <a:lnTo>
                    <a:pt x="80" y="0"/>
                  </a:lnTo>
                  <a:lnTo>
                    <a:pt x="0" y="70"/>
                  </a:lnTo>
                  <a:close/>
                </a:path>
              </a:pathLst>
            </a:custGeom>
            <a:solidFill>
              <a:srgbClr val="ffffff"/>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59" name="Freeform 37"/>
            <p:cNvSpPr/>
            <p:nvPr/>
          </p:nvSpPr>
          <p:spPr>
            <a:xfrm>
              <a:off x="7207560" y="2490840"/>
              <a:ext cx="291960" cy="226800"/>
            </a:xfrm>
            <a:custGeom>
              <a:avLst/>
              <a:gdLst>
                <a:gd name="GluePoint1X" fmla="*/ 0 w 551"/>
                <a:gd name="GluePoint1Y" fmla="*/ 2147483646 h 427"/>
                <a:gd name="GluePoint2X" fmla="*/ 2147483646 w 551"/>
                <a:gd name="GluePoint2Y" fmla="*/ 2147483646 h 427"/>
                <a:gd name="GluePoint3X" fmla="*/ 2147483646 w 551"/>
                <a:gd name="GluePoint3Y" fmla="*/ 2147483646 h 427"/>
                <a:gd name="GluePoint4X" fmla="*/ 2147483646 w 551"/>
                <a:gd name="GluePoint4Y" fmla="*/ 0 h 427"/>
                <a:gd name="GluePoint5X" fmla="*/ 2147483646 w 551"/>
                <a:gd name="GluePoint5Y" fmla="*/ 2147483646 h 427"/>
                <a:gd name="GluePoint6X" fmla="*/ 2147483646 w 551"/>
                <a:gd name="GluePoint6Y" fmla="*/ 2147483646 h 427"/>
                <a:gd name="GluePoint7X" fmla="*/ 2147483646 w 551"/>
                <a:gd name="GluePoint7Y" fmla="*/ 2147483646 h 427"/>
                <a:gd name="GluePoint8X" fmla="*/ 2147483646 w 551"/>
                <a:gd name="GluePoint8Y" fmla="*/ 2147483646 h 427"/>
                <a:gd name="GluePoint9X" fmla="*/ 2147483646 w 551"/>
                <a:gd name="GluePoint9Y" fmla="*/ 2147483646 h 427"/>
                <a:gd name="GluePoint10X" fmla="*/ 0 w 551"/>
                <a:gd name="GluePoint10Y" fmla="*/ 2147483646 h 42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551" h="427">
                  <a:moveTo>
                    <a:pt x="0" y="312"/>
                  </a:moveTo>
                  <a:lnTo>
                    <a:pt x="53" y="212"/>
                  </a:lnTo>
                  <a:lnTo>
                    <a:pt x="53" y="15"/>
                  </a:lnTo>
                  <a:lnTo>
                    <a:pt x="309" y="0"/>
                  </a:lnTo>
                  <a:lnTo>
                    <a:pt x="551" y="48"/>
                  </a:lnTo>
                  <a:lnTo>
                    <a:pt x="524" y="246"/>
                  </a:lnTo>
                  <a:lnTo>
                    <a:pt x="404" y="362"/>
                  </a:lnTo>
                  <a:lnTo>
                    <a:pt x="227" y="427"/>
                  </a:lnTo>
                  <a:lnTo>
                    <a:pt x="107" y="362"/>
                  </a:lnTo>
                  <a:lnTo>
                    <a:pt x="0" y="312"/>
                  </a:lnTo>
                  <a:close/>
                </a:path>
              </a:pathLst>
            </a:custGeom>
            <a:solidFill>
              <a:srgbClr val="00235b"/>
            </a:solidFill>
            <a:ln w="0">
              <a:solidFill>
                <a:srgbClr val="00235b"/>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60" name="Freeform 38"/>
            <p:cNvSpPr/>
            <p:nvPr/>
          </p:nvSpPr>
          <p:spPr>
            <a:xfrm>
              <a:off x="7518600" y="1563480"/>
              <a:ext cx="399960" cy="725400"/>
            </a:xfrm>
            <a:custGeom>
              <a:avLst/>
              <a:gdLst>
                <a:gd name="GluePoint1X" fmla="*/ 2147483646 w 755"/>
                <a:gd name="GluePoint1Y" fmla="*/ 2147483646 h 1371"/>
                <a:gd name="GluePoint2X" fmla="*/ 2147483646 w 755"/>
                <a:gd name="GluePoint2Y" fmla="*/ 2147483646 h 1371"/>
                <a:gd name="GluePoint3X" fmla="*/ 2147483646 w 755"/>
                <a:gd name="GluePoint3Y" fmla="*/ 2147483646 h 1371"/>
                <a:gd name="GluePoint4X" fmla="*/ 2147483646 w 755"/>
                <a:gd name="GluePoint4Y" fmla="*/ 2147483646 h 1371"/>
                <a:gd name="GluePoint5X" fmla="*/ 2147483646 w 755"/>
                <a:gd name="GluePoint5Y" fmla="*/ 2147483646 h 1371"/>
                <a:gd name="GluePoint6X" fmla="*/ 2147483646 w 755"/>
                <a:gd name="GluePoint6Y" fmla="*/ 2147483646 h 1371"/>
                <a:gd name="GluePoint7X" fmla="*/ 2147483646 w 755"/>
                <a:gd name="GluePoint7Y" fmla="*/ 2147483646 h 1371"/>
                <a:gd name="GluePoint8X" fmla="*/ 2147483646 w 755"/>
                <a:gd name="GluePoint8Y" fmla="*/ 2147483646 h 1371"/>
                <a:gd name="GluePoint9X" fmla="*/ 0 w 755"/>
                <a:gd name="GluePoint9Y" fmla="*/ 2147483646 h 1371"/>
                <a:gd name="GluePoint10X" fmla="*/ 2147483646 w 755"/>
                <a:gd name="GluePoint10Y" fmla="*/ 0 h 1371"/>
                <a:gd name="GluePoint11X" fmla="*/ 2147483646 w 755"/>
                <a:gd name="GluePoint11Y" fmla="*/ 2147483646 h 1371"/>
                <a:gd name="GluePoint12X" fmla="*/ 2147483646 w 755"/>
                <a:gd name="GluePoint12Y" fmla="*/ 2147483646 h 1371"/>
                <a:gd name="GluePoint13X" fmla="*/ 2147483646 w 755"/>
                <a:gd name="GluePoint13Y" fmla="*/ 2147483646 h 1371"/>
                <a:gd name="GluePoint14X" fmla="*/ 2147483646 w 755"/>
                <a:gd name="GluePoint14Y" fmla="*/ 2147483646 h 1371"/>
                <a:gd name="GluePoint15X" fmla="*/ 2147483646 w 755"/>
                <a:gd name="GluePoint15Y" fmla="*/ 2147483646 h 137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Lst>
              <a:rect l="l" t="t" r="r" b="b"/>
              <a:pathLst>
                <a:path w="755" h="1371">
                  <a:moveTo>
                    <a:pt x="446" y="1371"/>
                  </a:moveTo>
                  <a:lnTo>
                    <a:pt x="405" y="1224"/>
                  </a:lnTo>
                  <a:lnTo>
                    <a:pt x="338" y="1125"/>
                  </a:lnTo>
                  <a:lnTo>
                    <a:pt x="282" y="1059"/>
                  </a:lnTo>
                  <a:lnTo>
                    <a:pt x="379" y="825"/>
                  </a:lnTo>
                  <a:lnTo>
                    <a:pt x="390" y="628"/>
                  </a:lnTo>
                  <a:lnTo>
                    <a:pt x="324" y="413"/>
                  </a:lnTo>
                  <a:lnTo>
                    <a:pt x="189" y="249"/>
                  </a:lnTo>
                  <a:lnTo>
                    <a:pt x="0" y="181"/>
                  </a:lnTo>
                  <a:lnTo>
                    <a:pt x="150" y="0"/>
                  </a:lnTo>
                  <a:lnTo>
                    <a:pt x="217" y="34"/>
                  </a:lnTo>
                  <a:lnTo>
                    <a:pt x="498" y="347"/>
                  </a:lnTo>
                  <a:lnTo>
                    <a:pt x="673" y="695"/>
                  </a:lnTo>
                  <a:lnTo>
                    <a:pt x="755" y="1140"/>
                  </a:lnTo>
                  <a:lnTo>
                    <a:pt x="446" y="1371"/>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61" name="Freeform 39"/>
            <p:cNvSpPr/>
            <p:nvPr/>
          </p:nvSpPr>
          <p:spPr>
            <a:xfrm>
              <a:off x="7710840" y="2079720"/>
              <a:ext cx="199800" cy="183960"/>
            </a:xfrm>
            <a:custGeom>
              <a:avLst/>
              <a:gdLst>
                <a:gd name="GluePoint1X" fmla="*/ 0 w 379"/>
                <a:gd name="GluePoint1Y" fmla="*/ 2147483646 h 348"/>
                <a:gd name="GluePoint2X" fmla="*/ 2147483646 w 379"/>
                <a:gd name="GluePoint2Y" fmla="*/ 0 h 348"/>
                <a:gd name="GluePoint3X" fmla="*/ 2147483646 w 379"/>
                <a:gd name="GluePoint3Y" fmla="*/ 2147483646 h 348"/>
                <a:gd name="GluePoint4X" fmla="*/ 2147483646 w 379"/>
                <a:gd name="GluePoint4Y" fmla="*/ 2147483646 h 348"/>
                <a:gd name="GluePoint5X" fmla="*/ 0 w 379"/>
                <a:gd name="GluePoint5Y" fmla="*/ 2147483646 h 348"/>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379" h="348">
                  <a:moveTo>
                    <a:pt x="0" y="166"/>
                  </a:moveTo>
                  <a:lnTo>
                    <a:pt x="149" y="0"/>
                  </a:lnTo>
                  <a:lnTo>
                    <a:pt x="379" y="134"/>
                  </a:lnTo>
                  <a:lnTo>
                    <a:pt x="97" y="348"/>
                  </a:lnTo>
                  <a:lnTo>
                    <a:pt x="0" y="166"/>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62" name="Freeform 40"/>
            <p:cNvSpPr/>
            <p:nvPr/>
          </p:nvSpPr>
          <p:spPr>
            <a:xfrm>
              <a:off x="7215480" y="2498760"/>
              <a:ext cx="239400" cy="193680"/>
            </a:xfrm>
            <a:custGeom>
              <a:avLst/>
              <a:gdLst>
                <a:gd name="GluePoint1X" fmla="*/ 2147483646 w 455"/>
                <a:gd name="GluePoint1Y" fmla="*/ 2147483646 h 365"/>
                <a:gd name="GluePoint2X" fmla="*/ 2147483646 w 455"/>
                <a:gd name="GluePoint2Y" fmla="*/ 2147483646 h 365"/>
                <a:gd name="GluePoint3X" fmla="*/ 2147483646 w 455"/>
                <a:gd name="GluePoint3Y" fmla="*/ 2147483646 h 365"/>
                <a:gd name="GluePoint4X" fmla="*/ 2147483646 w 455"/>
                <a:gd name="GluePoint4Y" fmla="*/ 2147483646 h 365"/>
                <a:gd name="GluePoint5X" fmla="*/ 2147483646 w 455"/>
                <a:gd name="GluePoint5Y" fmla="*/ 2147483646 h 365"/>
                <a:gd name="GluePoint6X" fmla="*/ 2147483646 w 455"/>
                <a:gd name="GluePoint6Y" fmla="*/ 2147483646 h 365"/>
                <a:gd name="GluePoint7X" fmla="*/ 2147483646 w 455"/>
                <a:gd name="GluePoint7Y" fmla="*/ 2147483646 h 365"/>
                <a:gd name="GluePoint8X" fmla="*/ 2147483646 w 455"/>
                <a:gd name="GluePoint8Y" fmla="*/ 2147483646 h 365"/>
                <a:gd name="GluePoint9X" fmla="*/ 2147483646 w 455"/>
                <a:gd name="GluePoint9Y" fmla="*/ 2147483646 h 365"/>
                <a:gd name="GluePoint10X" fmla="*/ 2147483646 w 455"/>
                <a:gd name="GluePoint10Y" fmla="*/ 2147483646 h 365"/>
                <a:gd name="GluePoint11X" fmla="*/ 2147483646 w 455"/>
                <a:gd name="GluePoint11Y" fmla="*/ 2147483646 h 365"/>
                <a:gd name="GluePoint12X" fmla="*/ 2147483646 w 455"/>
                <a:gd name="GluePoint12Y" fmla="*/ 2147483646 h 365"/>
                <a:gd name="GluePoint13X" fmla="*/ 2147483646 w 455"/>
                <a:gd name="GluePoint13Y" fmla="*/ 2147483646 h 365"/>
                <a:gd name="GluePoint14X" fmla="*/ 2147483646 w 455"/>
                <a:gd name="GluePoint14Y" fmla="*/ 2147483646 h 365"/>
                <a:gd name="GluePoint15X" fmla="*/ 2147483646 w 455"/>
                <a:gd name="GluePoint15Y" fmla="*/ 2147483646 h 365"/>
                <a:gd name="GluePoint16X" fmla="*/ 2147483646 w 455"/>
                <a:gd name="GluePoint16Y" fmla="*/ 2147483646 h 365"/>
                <a:gd name="GluePoint17X" fmla="*/ 0 w 455"/>
                <a:gd name="GluePoint17Y" fmla="*/ 2147483646 h 365"/>
                <a:gd name="GluePoint18X" fmla="*/ 2147483646 w 455"/>
                <a:gd name="GluePoint18Y" fmla="*/ 2147483646 h 365"/>
                <a:gd name="GluePoint19X" fmla="*/ 2147483646 w 455"/>
                <a:gd name="GluePoint19Y" fmla="*/ 0 h 365"/>
                <a:gd name="GluePoint20X" fmla="*/ 2147483646 w 455"/>
                <a:gd name="GluePoint20Y" fmla="*/ 2147483646 h 365"/>
                <a:gd name="GluePoint21X" fmla="*/ 2147483646 w 455"/>
                <a:gd name="GluePoint21Y" fmla="*/ 2147483646 h 3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Lst>
              <a:rect l="l" t="t" r="r" b="b"/>
              <a:pathLst>
                <a:path w="455" h="365">
                  <a:moveTo>
                    <a:pt x="455" y="101"/>
                  </a:moveTo>
                  <a:lnTo>
                    <a:pt x="455" y="250"/>
                  </a:lnTo>
                  <a:lnTo>
                    <a:pt x="347" y="347"/>
                  </a:lnTo>
                  <a:lnTo>
                    <a:pt x="186" y="365"/>
                  </a:lnTo>
                  <a:lnTo>
                    <a:pt x="213" y="315"/>
                  </a:lnTo>
                  <a:lnTo>
                    <a:pt x="335" y="297"/>
                  </a:lnTo>
                  <a:lnTo>
                    <a:pt x="389" y="215"/>
                  </a:lnTo>
                  <a:lnTo>
                    <a:pt x="389" y="101"/>
                  </a:lnTo>
                  <a:lnTo>
                    <a:pt x="294" y="250"/>
                  </a:lnTo>
                  <a:lnTo>
                    <a:pt x="294" y="50"/>
                  </a:lnTo>
                  <a:lnTo>
                    <a:pt x="147" y="101"/>
                  </a:lnTo>
                  <a:lnTo>
                    <a:pt x="91" y="182"/>
                  </a:lnTo>
                  <a:lnTo>
                    <a:pt x="213" y="148"/>
                  </a:lnTo>
                  <a:lnTo>
                    <a:pt x="226" y="281"/>
                  </a:lnTo>
                  <a:lnTo>
                    <a:pt x="119" y="315"/>
                  </a:lnTo>
                  <a:lnTo>
                    <a:pt x="159" y="197"/>
                  </a:lnTo>
                  <a:lnTo>
                    <a:pt x="0" y="250"/>
                  </a:lnTo>
                  <a:lnTo>
                    <a:pt x="91" y="81"/>
                  </a:lnTo>
                  <a:lnTo>
                    <a:pt x="198" y="0"/>
                  </a:lnTo>
                  <a:lnTo>
                    <a:pt x="389" y="50"/>
                  </a:lnTo>
                  <a:lnTo>
                    <a:pt x="455" y="101"/>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63" name="Freeform 41"/>
            <p:cNvSpPr/>
            <p:nvPr/>
          </p:nvSpPr>
          <p:spPr>
            <a:xfrm>
              <a:off x="6473880" y="1643040"/>
              <a:ext cx="426960" cy="480960"/>
            </a:xfrm>
            <a:custGeom>
              <a:avLst/>
              <a:gdLst>
                <a:gd name="GluePoint1X" fmla="*/ 2147483646 w 806"/>
                <a:gd name="GluePoint1Y" fmla="*/ 2147483646 h 909"/>
                <a:gd name="GluePoint2X" fmla="*/ 2147483646 w 806"/>
                <a:gd name="GluePoint2Y" fmla="*/ 2147483646 h 909"/>
                <a:gd name="GluePoint3X" fmla="*/ 2147483646 w 806"/>
                <a:gd name="GluePoint3Y" fmla="*/ 2147483646 h 909"/>
                <a:gd name="GluePoint4X" fmla="*/ 2147483646 w 806"/>
                <a:gd name="GluePoint4Y" fmla="*/ 2147483646 h 909"/>
                <a:gd name="GluePoint5X" fmla="*/ 2147483646 w 806"/>
                <a:gd name="GluePoint5Y" fmla="*/ 2147483646 h 909"/>
                <a:gd name="GluePoint6X" fmla="*/ 2147483646 w 806"/>
                <a:gd name="GluePoint6Y" fmla="*/ 2147483646 h 909"/>
                <a:gd name="GluePoint7X" fmla="*/ 2147483646 w 806"/>
                <a:gd name="GluePoint7Y" fmla="*/ 2147483646 h 909"/>
                <a:gd name="GluePoint8X" fmla="*/ 2147483646 w 806"/>
                <a:gd name="GluePoint8Y" fmla="*/ 0 h 909"/>
                <a:gd name="GluePoint9X" fmla="*/ 2147483646 w 806"/>
                <a:gd name="GluePoint9Y" fmla="*/ 2147483646 h 909"/>
                <a:gd name="GluePoint10X" fmla="*/ 0 w 806"/>
                <a:gd name="GluePoint10Y" fmla="*/ 2147483646 h 909"/>
                <a:gd name="GluePoint11X" fmla="*/ 0 w 806"/>
                <a:gd name="GluePoint11Y" fmla="*/ 2147483646 h 909"/>
                <a:gd name="GluePoint12X" fmla="*/ 2147483646 w 806"/>
                <a:gd name="GluePoint12Y" fmla="*/ 2147483646 h 909"/>
                <a:gd name="GluePoint13X" fmla="*/ 2147483646 w 806"/>
                <a:gd name="GluePoint13Y" fmla="*/ 2147483646 h 909"/>
                <a:gd name="GluePoint14X" fmla="*/ 2147483646 w 806"/>
                <a:gd name="GluePoint14Y" fmla="*/ 2147483646 h 909"/>
                <a:gd name="GluePoint15X" fmla="*/ 2147483646 w 806"/>
                <a:gd name="GluePoint15Y" fmla="*/ 2147483646 h 909"/>
                <a:gd name="GluePoint16X" fmla="*/ 2147483646 w 806"/>
                <a:gd name="GluePoint16Y" fmla="*/ 2147483646 h 909"/>
                <a:gd name="GluePoint17X" fmla="*/ 2147483646 w 806"/>
                <a:gd name="GluePoint17Y" fmla="*/ 2147483646 h 90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806" h="909">
                  <a:moveTo>
                    <a:pt x="806" y="909"/>
                  </a:moveTo>
                  <a:lnTo>
                    <a:pt x="806" y="761"/>
                  </a:lnTo>
                  <a:lnTo>
                    <a:pt x="628" y="626"/>
                  </a:lnTo>
                  <a:lnTo>
                    <a:pt x="375" y="609"/>
                  </a:lnTo>
                  <a:lnTo>
                    <a:pt x="216" y="462"/>
                  </a:lnTo>
                  <a:lnTo>
                    <a:pt x="174" y="296"/>
                  </a:lnTo>
                  <a:lnTo>
                    <a:pt x="216" y="149"/>
                  </a:lnTo>
                  <a:lnTo>
                    <a:pt x="216" y="0"/>
                  </a:lnTo>
                  <a:lnTo>
                    <a:pt x="108" y="180"/>
                  </a:lnTo>
                  <a:lnTo>
                    <a:pt x="0" y="380"/>
                  </a:lnTo>
                  <a:lnTo>
                    <a:pt x="0" y="595"/>
                  </a:lnTo>
                  <a:lnTo>
                    <a:pt x="148" y="726"/>
                  </a:lnTo>
                  <a:lnTo>
                    <a:pt x="590" y="660"/>
                  </a:lnTo>
                  <a:lnTo>
                    <a:pt x="698" y="742"/>
                  </a:lnTo>
                  <a:lnTo>
                    <a:pt x="645" y="825"/>
                  </a:lnTo>
                  <a:lnTo>
                    <a:pt x="739" y="842"/>
                  </a:lnTo>
                  <a:lnTo>
                    <a:pt x="806" y="909"/>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64" name="Freeform 42"/>
            <p:cNvSpPr/>
            <p:nvPr/>
          </p:nvSpPr>
          <p:spPr>
            <a:xfrm>
              <a:off x="6475680" y="1763640"/>
              <a:ext cx="196560" cy="253800"/>
            </a:xfrm>
            <a:custGeom>
              <a:avLst/>
              <a:gdLst>
                <a:gd name="GluePoint1X" fmla="*/ 0 w 374"/>
                <a:gd name="GluePoint1Y" fmla="*/ 2147483646 h 480"/>
                <a:gd name="GluePoint2X" fmla="*/ 0 w 374"/>
                <a:gd name="GluePoint2Y" fmla="*/ 2147483646 h 480"/>
                <a:gd name="GluePoint3X" fmla="*/ 2147483646 w 374"/>
                <a:gd name="GluePoint3Y" fmla="*/ 2147483646 h 480"/>
                <a:gd name="GluePoint4X" fmla="*/ 2147483646 w 374"/>
                <a:gd name="GluePoint4Y" fmla="*/ 2147483646 h 480"/>
                <a:gd name="GluePoint5X" fmla="*/ 2147483646 w 374"/>
                <a:gd name="GluePoint5Y" fmla="*/ 2147483646 h 480"/>
                <a:gd name="GluePoint6X" fmla="*/ 2147483646 w 374"/>
                <a:gd name="GluePoint6Y" fmla="*/ 0 h 480"/>
                <a:gd name="GluePoint7X" fmla="*/ 0 w 374"/>
                <a:gd name="GluePoint7Y" fmla="*/ 2147483646 h 48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374" h="480">
                  <a:moveTo>
                    <a:pt x="0" y="167"/>
                  </a:moveTo>
                  <a:lnTo>
                    <a:pt x="0" y="351"/>
                  </a:lnTo>
                  <a:lnTo>
                    <a:pt x="119" y="480"/>
                  </a:lnTo>
                  <a:lnTo>
                    <a:pt x="374" y="397"/>
                  </a:lnTo>
                  <a:lnTo>
                    <a:pt x="174" y="267"/>
                  </a:lnTo>
                  <a:lnTo>
                    <a:pt x="133" y="0"/>
                  </a:lnTo>
                  <a:lnTo>
                    <a:pt x="0" y="167"/>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65" name="Freeform 43"/>
            <p:cNvSpPr/>
            <p:nvPr/>
          </p:nvSpPr>
          <p:spPr>
            <a:xfrm>
              <a:off x="5621400" y="1598400"/>
              <a:ext cx="318960" cy="350640"/>
            </a:xfrm>
            <a:custGeom>
              <a:avLst/>
              <a:gdLst>
                <a:gd name="GluePoint1X" fmla="*/ 2147483646 w 604"/>
                <a:gd name="GluePoint1Y" fmla="*/ 2147483646 h 665"/>
                <a:gd name="GluePoint2X" fmla="*/ 2147483646 w 604"/>
                <a:gd name="GluePoint2Y" fmla="*/ 2147483646 h 665"/>
                <a:gd name="GluePoint3X" fmla="*/ 2147483646 w 604"/>
                <a:gd name="GluePoint3Y" fmla="*/ 2147483646 h 665"/>
                <a:gd name="GluePoint4X" fmla="*/ 2147483646 w 604"/>
                <a:gd name="GluePoint4Y" fmla="*/ 2147483646 h 665"/>
                <a:gd name="GluePoint5X" fmla="*/ 2147483646 w 604"/>
                <a:gd name="GluePoint5Y" fmla="*/ 2147483646 h 665"/>
                <a:gd name="GluePoint6X" fmla="*/ 2147483646 w 604"/>
                <a:gd name="GluePoint6Y" fmla="*/ 2147483646 h 665"/>
                <a:gd name="GluePoint7X" fmla="*/ 2147483646 w 604"/>
                <a:gd name="GluePoint7Y" fmla="*/ 2147483646 h 665"/>
                <a:gd name="GluePoint8X" fmla="*/ 2147483646 w 604"/>
                <a:gd name="GluePoint8Y" fmla="*/ 2147483646 h 665"/>
                <a:gd name="GluePoint9X" fmla="*/ 2147483646 w 604"/>
                <a:gd name="GluePoint9Y" fmla="*/ 2147483646 h 665"/>
                <a:gd name="GluePoint10X" fmla="*/ 0 w 604"/>
                <a:gd name="GluePoint10Y" fmla="*/ 2147483646 h 665"/>
                <a:gd name="GluePoint11X" fmla="*/ 0 w 604"/>
                <a:gd name="GluePoint11Y" fmla="*/ 2147483646 h 665"/>
                <a:gd name="GluePoint12X" fmla="*/ 2147483646 w 604"/>
                <a:gd name="GluePoint12Y" fmla="*/ 2147483646 h 665"/>
                <a:gd name="GluePoint13X" fmla="*/ 2147483646 w 604"/>
                <a:gd name="GluePoint13Y" fmla="*/ 2147483646 h 665"/>
                <a:gd name="GluePoint14X" fmla="*/ 2147483646 w 604"/>
                <a:gd name="GluePoint14Y" fmla="*/ 2147483646 h 665"/>
                <a:gd name="GluePoint15X" fmla="*/ 2147483646 w 604"/>
                <a:gd name="GluePoint15Y" fmla="*/ 0 h 665"/>
                <a:gd name="GluePoint16X" fmla="*/ 2147483646 w 604"/>
                <a:gd name="GluePoint16Y" fmla="*/ 2147483646 h 665"/>
                <a:gd name="GluePoint17X" fmla="*/ 2147483646 w 604"/>
                <a:gd name="GluePoint17Y" fmla="*/ 2147483646 h 665"/>
                <a:gd name="GluePoint18X" fmla="*/ 2147483646 w 604"/>
                <a:gd name="GluePoint18Y" fmla="*/ 2147483646 h 6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Lst>
              <a:rect l="l" t="t" r="r" b="b"/>
              <a:pathLst>
                <a:path w="604" h="665">
                  <a:moveTo>
                    <a:pt x="577" y="250"/>
                  </a:moveTo>
                  <a:lnTo>
                    <a:pt x="592" y="416"/>
                  </a:lnTo>
                  <a:lnTo>
                    <a:pt x="510" y="481"/>
                  </a:lnTo>
                  <a:lnTo>
                    <a:pt x="472" y="581"/>
                  </a:lnTo>
                  <a:lnTo>
                    <a:pt x="472" y="665"/>
                  </a:lnTo>
                  <a:lnTo>
                    <a:pt x="404" y="644"/>
                  </a:lnTo>
                  <a:lnTo>
                    <a:pt x="377" y="529"/>
                  </a:lnTo>
                  <a:lnTo>
                    <a:pt x="418" y="399"/>
                  </a:lnTo>
                  <a:lnTo>
                    <a:pt x="296" y="299"/>
                  </a:lnTo>
                  <a:lnTo>
                    <a:pt x="0" y="314"/>
                  </a:lnTo>
                  <a:lnTo>
                    <a:pt x="0" y="299"/>
                  </a:lnTo>
                  <a:lnTo>
                    <a:pt x="282" y="234"/>
                  </a:lnTo>
                  <a:lnTo>
                    <a:pt x="296" y="166"/>
                  </a:lnTo>
                  <a:lnTo>
                    <a:pt x="363" y="69"/>
                  </a:lnTo>
                  <a:lnTo>
                    <a:pt x="458" y="0"/>
                  </a:lnTo>
                  <a:lnTo>
                    <a:pt x="551" y="50"/>
                  </a:lnTo>
                  <a:lnTo>
                    <a:pt x="604" y="101"/>
                  </a:lnTo>
                  <a:lnTo>
                    <a:pt x="577" y="250"/>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66" name="Freeform 44"/>
            <p:cNvSpPr/>
            <p:nvPr/>
          </p:nvSpPr>
          <p:spPr>
            <a:xfrm>
              <a:off x="5627880" y="1635120"/>
              <a:ext cx="122040" cy="50760"/>
            </a:xfrm>
            <a:custGeom>
              <a:avLst/>
              <a:gdLst>
                <a:gd name="GluePoint1X" fmla="*/ 0 w 230"/>
                <a:gd name="GluePoint1Y" fmla="*/ 0 h 97"/>
                <a:gd name="GluePoint2X" fmla="*/ 2147483646 w 230"/>
                <a:gd name="GluePoint2Y" fmla="*/ 2147483646 h 97"/>
                <a:gd name="GluePoint3X" fmla="*/ 2147483646 w 230"/>
                <a:gd name="GluePoint3Y" fmla="*/ 2147483646 h 97"/>
                <a:gd name="GluePoint4X" fmla="*/ 2147483646 w 230"/>
                <a:gd name="GluePoint4Y" fmla="*/ 2147483646 h 97"/>
                <a:gd name="GluePoint5X" fmla="*/ 2147483646 w 230"/>
                <a:gd name="GluePoint5Y" fmla="*/ 0 h 97"/>
                <a:gd name="GluePoint6X" fmla="*/ 0 w 230"/>
                <a:gd name="GluePoint6Y" fmla="*/ 0 h 9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230" h="97">
                  <a:moveTo>
                    <a:pt x="0" y="0"/>
                  </a:moveTo>
                  <a:lnTo>
                    <a:pt x="122" y="33"/>
                  </a:lnTo>
                  <a:lnTo>
                    <a:pt x="216" y="97"/>
                  </a:lnTo>
                  <a:lnTo>
                    <a:pt x="230" y="65"/>
                  </a:lnTo>
                  <a:lnTo>
                    <a:pt x="95" y="0"/>
                  </a:lnTo>
                  <a:lnTo>
                    <a:pt x="0" y="0"/>
                  </a:lnTo>
                  <a:close/>
                </a:path>
              </a:pathLst>
            </a:custGeom>
            <a:solidFill>
              <a:srgbClr val="ffc98e"/>
            </a:solidFill>
            <a:ln w="0">
              <a:solidFill>
                <a:srgbClr val="ffc98e"/>
              </a:solidFill>
            </a:ln>
          </p:spPr>
          <p:style>
            <a:lnRef idx="0"/>
            <a:fillRef idx="0"/>
            <a:effectRef idx="0"/>
            <a:fontRef idx="minor"/>
          </p:style>
          <p:txBody>
            <a:bodyPr lIns="90000" rIns="90000" tIns="3960" bIns="3960" anchor="t">
              <a:noAutofit/>
            </a:bodyPr>
            <a:p>
              <a:endParaRPr b="0" lang="en-US" sz="1800" strike="noStrike" u="none">
                <a:solidFill>
                  <a:srgbClr val="000000"/>
                </a:solidFill>
                <a:effectLst/>
                <a:uFillTx/>
                <a:latin typeface="Calibri"/>
              </a:endParaRPr>
            </a:p>
          </p:txBody>
        </p:sp>
        <p:sp>
          <p:nvSpPr>
            <p:cNvPr id="167" name="Freeform 45"/>
            <p:cNvSpPr/>
            <p:nvPr/>
          </p:nvSpPr>
          <p:spPr>
            <a:xfrm>
              <a:off x="5713560" y="1555560"/>
              <a:ext cx="77760" cy="61560"/>
            </a:xfrm>
            <a:custGeom>
              <a:avLst/>
              <a:gdLst>
                <a:gd name="GluePoint1X" fmla="*/ 0 w 148"/>
                <a:gd name="GluePoint1Y" fmla="*/ 0 h 115"/>
                <a:gd name="GluePoint2X" fmla="*/ 2147483646 w 148"/>
                <a:gd name="GluePoint2Y" fmla="*/ 2147483646 h 115"/>
                <a:gd name="GluePoint3X" fmla="*/ 2147483646 w 148"/>
                <a:gd name="GluePoint3Y" fmla="*/ 2147483646 h 115"/>
                <a:gd name="GluePoint4X" fmla="*/ 2147483646 w 148"/>
                <a:gd name="GluePoint4Y" fmla="*/ 2147483646 h 115"/>
                <a:gd name="GluePoint5X" fmla="*/ 2147483646 w 148"/>
                <a:gd name="GluePoint5Y" fmla="*/ 2147483646 h 115"/>
                <a:gd name="GluePoint6X" fmla="*/ 0 w 148"/>
                <a:gd name="GluePoint6Y" fmla="*/ 0 h 11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48" h="115">
                  <a:moveTo>
                    <a:pt x="0" y="0"/>
                  </a:moveTo>
                  <a:lnTo>
                    <a:pt x="68" y="34"/>
                  </a:lnTo>
                  <a:lnTo>
                    <a:pt x="121" y="115"/>
                  </a:lnTo>
                  <a:lnTo>
                    <a:pt x="148" y="81"/>
                  </a:lnTo>
                  <a:lnTo>
                    <a:pt x="92" y="17"/>
                  </a:lnTo>
                  <a:lnTo>
                    <a:pt x="0" y="0"/>
                  </a:lnTo>
                  <a:close/>
                </a:path>
              </a:pathLst>
            </a:custGeom>
            <a:solidFill>
              <a:srgbClr val="ffc98e"/>
            </a:solidFill>
            <a:ln w="0">
              <a:solidFill>
                <a:srgbClr val="ffc98e"/>
              </a:solidFill>
            </a:ln>
          </p:spPr>
          <p:style>
            <a:lnRef idx="0"/>
            <a:fillRef idx="0"/>
            <a:effectRef idx="0"/>
            <a:fontRef idx="minor"/>
          </p:style>
          <p:txBody>
            <a:bodyPr lIns="90000" rIns="90000" tIns="14760" bIns="14760" anchor="t">
              <a:noAutofit/>
            </a:bodyPr>
            <a:p>
              <a:endParaRPr b="0" lang="en-US" sz="1800" strike="noStrike" u="none">
                <a:solidFill>
                  <a:srgbClr val="000000"/>
                </a:solidFill>
                <a:effectLst/>
                <a:uFillTx/>
                <a:latin typeface="Calibri"/>
              </a:endParaRPr>
            </a:p>
          </p:txBody>
        </p:sp>
        <p:sp>
          <p:nvSpPr>
            <p:cNvPr id="168" name="Freeform 46"/>
            <p:cNvSpPr/>
            <p:nvPr/>
          </p:nvSpPr>
          <p:spPr>
            <a:xfrm>
              <a:off x="5807160" y="1495440"/>
              <a:ext cx="42840" cy="34920"/>
            </a:xfrm>
            <a:custGeom>
              <a:avLst/>
              <a:gdLst>
                <a:gd name="GluePoint1X" fmla="*/ 0 w 82"/>
                <a:gd name="GluePoint1Y" fmla="*/ 2147483646 h 66"/>
                <a:gd name="GluePoint2X" fmla="*/ 2147483646 w 82"/>
                <a:gd name="GluePoint2Y" fmla="*/ 2147483646 h 66"/>
                <a:gd name="GluePoint3X" fmla="*/ 2147483646 w 82"/>
                <a:gd name="GluePoint3Y" fmla="*/ 2147483646 h 66"/>
                <a:gd name="GluePoint4X" fmla="*/ 2147483646 w 82"/>
                <a:gd name="GluePoint4Y" fmla="*/ 0 h 66"/>
                <a:gd name="GluePoint5X" fmla="*/ 0 w 82"/>
                <a:gd name="GluePoint5Y" fmla="*/ 2147483646 h 66"/>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82" h="66">
                  <a:moveTo>
                    <a:pt x="0" y="33"/>
                  </a:moveTo>
                  <a:lnTo>
                    <a:pt x="42" y="66"/>
                  </a:lnTo>
                  <a:lnTo>
                    <a:pt x="82" y="47"/>
                  </a:lnTo>
                  <a:lnTo>
                    <a:pt x="55" y="0"/>
                  </a:lnTo>
                  <a:lnTo>
                    <a:pt x="0" y="33"/>
                  </a:lnTo>
                  <a:close/>
                </a:path>
              </a:pathLst>
            </a:custGeom>
            <a:solidFill>
              <a:srgbClr val="ffc98e"/>
            </a:solidFill>
            <a:ln w="0">
              <a:solidFill>
                <a:srgbClr val="ffc98e"/>
              </a:solidFill>
            </a:ln>
          </p:spPr>
          <p:style>
            <a:lnRef idx="0"/>
            <a:fillRef idx="0"/>
            <a:effectRef idx="0"/>
            <a:fontRef idx="minor"/>
          </p:style>
          <p:txBody>
            <a:bodyPr lIns="90000" rIns="90000" tIns="-11880" bIns="-11880" anchor="t">
              <a:noAutofit/>
            </a:bodyPr>
            <a:p>
              <a:endParaRPr b="0" lang="en-US" sz="1800" strike="noStrike" u="none">
                <a:solidFill>
                  <a:srgbClr val="000000"/>
                </a:solidFill>
                <a:effectLst/>
                <a:uFillTx/>
                <a:latin typeface="Calibri"/>
              </a:endParaRPr>
            </a:p>
          </p:txBody>
        </p:sp>
        <p:sp>
          <p:nvSpPr>
            <p:cNvPr id="169" name="Freeform 47"/>
            <p:cNvSpPr/>
            <p:nvPr/>
          </p:nvSpPr>
          <p:spPr>
            <a:xfrm>
              <a:off x="6502680" y="2952720"/>
              <a:ext cx="352440" cy="303120"/>
            </a:xfrm>
            <a:custGeom>
              <a:avLst/>
              <a:gdLst>
                <a:gd name="GluePoint1X" fmla="*/ 2147483646 w 667"/>
                <a:gd name="GluePoint1Y" fmla="*/ 2147483646 h 573"/>
                <a:gd name="GluePoint2X" fmla="*/ 2147483646 w 667"/>
                <a:gd name="GluePoint2Y" fmla="*/ 2147483646 h 573"/>
                <a:gd name="GluePoint3X" fmla="*/ 2147483646 w 667"/>
                <a:gd name="GluePoint3Y" fmla="*/ 2147483646 h 573"/>
                <a:gd name="GluePoint4X" fmla="*/ 2147483646 w 667"/>
                <a:gd name="GluePoint4Y" fmla="*/ 2147483646 h 573"/>
                <a:gd name="GluePoint5X" fmla="*/ 2147483646 w 667"/>
                <a:gd name="GluePoint5Y" fmla="*/ 2147483646 h 573"/>
                <a:gd name="GluePoint6X" fmla="*/ 2147483646 w 667"/>
                <a:gd name="GluePoint6Y" fmla="*/ 2147483646 h 573"/>
                <a:gd name="GluePoint7X" fmla="*/ 2147483646 w 667"/>
                <a:gd name="GluePoint7Y" fmla="*/ 2147483646 h 573"/>
                <a:gd name="GluePoint8X" fmla="*/ 2147483646 w 667"/>
                <a:gd name="GluePoint8Y" fmla="*/ 2147483646 h 573"/>
                <a:gd name="GluePoint9X" fmla="*/ 2147483646 w 667"/>
                <a:gd name="GluePoint9Y" fmla="*/ 2147483646 h 573"/>
                <a:gd name="GluePoint10X" fmla="*/ 2147483646 w 667"/>
                <a:gd name="GluePoint10Y" fmla="*/ 2147483646 h 573"/>
                <a:gd name="GluePoint11X" fmla="*/ 2147483646 w 667"/>
                <a:gd name="GluePoint11Y" fmla="*/ 2147483646 h 573"/>
                <a:gd name="GluePoint12X" fmla="*/ 2147483646 w 667"/>
                <a:gd name="GluePoint12Y" fmla="*/ 2147483646 h 573"/>
                <a:gd name="GluePoint13X" fmla="*/ 2147483646 w 667"/>
                <a:gd name="GluePoint13Y" fmla="*/ 2147483646 h 573"/>
                <a:gd name="GluePoint14X" fmla="*/ 2147483646 w 667"/>
                <a:gd name="GluePoint14Y" fmla="*/ 2147483646 h 573"/>
                <a:gd name="GluePoint15X" fmla="*/ 2147483646 w 667"/>
                <a:gd name="GluePoint15Y" fmla="*/ 2147483646 h 573"/>
                <a:gd name="GluePoint16X" fmla="*/ 2147483646 w 667"/>
                <a:gd name="GluePoint16Y" fmla="*/ 2147483646 h 573"/>
                <a:gd name="GluePoint17X" fmla="*/ 2147483646 w 667"/>
                <a:gd name="GluePoint17Y" fmla="*/ 2147483646 h 573"/>
                <a:gd name="GluePoint18X" fmla="*/ 2147483646 w 667"/>
                <a:gd name="GluePoint18Y" fmla="*/ 2147483646 h 573"/>
                <a:gd name="GluePoint19X" fmla="*/ 2147483646 w 667"/>
                <a:gd name="GluePoint19Y" fmla="*/ 2147483646 h 573"/>
                <a:gd name="GluePoint20X" fmla="*/ 2147483646 w 667"/>
                <a:gd name="GluePoint20Y" fmla="*/ 2147483646 h 573"/>
                <a:gd name="GluePoint21X" fmla="*/ 2147483646 w 667"/>
                <a:gd name="GluePoint21Y" fmla="*/ 2147483646 h 573"/>
                <a:gd name="GluePoint22X" fmla="*/ 2147483646 w 667"/>
                <a:gd name="GluePoint22Y" fmla="*/ 2147483646 h 573"/>
                <a:gd name="GluePoint23X" fmla="*/ 0 w 667"/>
                <a:gd name="GluePoint23Y" fmla="*/ 2147483646 h 573"/>
                <a:gd name="GluePoint24X" fmla="*/ 2147483646 w 667"/>
                <a:gd name="GluePoint24Y" fmla="*/ 0 h 573"/>
                <a:gd name="GluePoint25X" fmla="*/ 2147483646 w 667"/>
                <a:gd name="GluePoint25Y" fmla="*/ 2147483646 h 573"/>
                <a:gd name="GluePoint26X" fmla="*/ 2147483646 w 667"/>
                <a:gd name="GluePoint26Y" fmla="*/ 2147483646 h 573"/>
                <a:gd name="GluePoint27X" fmla="*/ 2147483646 w 667"/>
                <a:gd name="GluePoint27Y" fmla="*/ 2147483646 h 573"/>
                <a:gd name="GluePoint28X" fmla="*/ 2147483646 w 667"/>
                <a:gd name="GluePoint28Y" fmla="*/ 2147483646 h 5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Lst>
              <a:rect l="l" t="t" r="r" b="b"/>
              <a:pathLst>
                <a:path w="667" h="573">
                  <a:moveTo>
                    <a:pt x="416" y="35"/>
                  </a:moveTo>
                  <a:lnTo>
                    <a:pt x="538" y="101"/>
                  </a:lnTo>
                  <a:lnTo>
                    <a:pt x="619" y="218"/>
                  </a:lnTo>
                  <a:lnTo>
                    <a:pt x="622" y="384"/>
                  </a:lnTo>
                  <a:lnTo>
                    <a:pt x="667" y="506"/>
                  </a:lnTo>
                  <a:lnTo>
                    <a:pt x="604" y="429"/>
                  </a:lnTo>
                  <a:lnTo>
                    <a:pt x="523" y="448"/>
                  </a:lnTo>
                  <a:lnTo>
                    <a:pt x="523" y="531"/>
                  </a:lnTo>
                  <a:lnTo>
                    <a:pt x="500" y="573"/>
                  </a:lnTo>
                  <a:lnTo>
                    <a:pt x="487" y="535"/>
                  </a:lnTo>
                  <a:lnTo>
                    <a:pt x="458" y="448"/>
                  </a:lnTo>
                  <a:lnTo>
                    <a:pt x="363" y="448"/>
                  </a:lnTo>
                  <a:lnTo>
                    <a:pt x="270" y="557"/>
                  </a:lnTo>
                  <a:lnTo>
                    <a:pt x="270" y="400"/>
                  </a:lnTo>
                  <a:lnTo>
                    <a:pt x="203" y="372"/>
                  </a:lnTo>
                  <a:lnTo>
                    <a:pt x="121" y="434"/>
                  </a:lnTo>
                  <a:lnTo>
                    <a:pt x="14" y="441"/>
                  </a:lnTo>
                  <a:lnTo>
                    <a:pt x="69" y="416"/>
                  </a:lnTo>
                  <a:lnTo>
                    <a:pt x="109" y="364"/>
                  </a:lnTo>
                  <a:lnTo>
                    <a:pt x="173" y="218"/>
                  </a:lnTo>
                  <a:lnTo>
                    <a:pt x="171" y="141"/>
                  </a:lnTo>
                  <a:lnTo>
                    <a:pt x="102" y="104"/>
                  </a:lnTo>
                  <a:lnTo>
                    <a:pt x="0" y="35"/>
                  </a:lnTo>
                  <a:lnTo>
                    <a:pt x="14" y="0"/>
                  </a:lnTo>
                  <a:lnTo>
                    <a:pt x="116" y="55"/>
                  </a:lnTo>
                  <a:lnTo>
                    <a:pt x="282" y="118"/>
                  </a:lnTo>
                  <a:lnTo>
                    <a:pt x="363" y="69"/>
                  </a:lnTo>
                  <a:lnTo>
                    <a:pt x="416" y="35"/>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70" name="Freeform 48"/>
            <p:cNvSpPr/>
            <p:nvPr/>
          </p:nvSpPr>
          <p:spPr>
            <a:xfrm>
              <a:off x="7776000" y="1014120"/>
              <a:ext cx="475920" cy="244440"/>
            </a:xfrm>
            <a:custGeom>
              <a:avLst/>
              <a:gdLst>
                <a:gd name="GluePoint1X" fmla="*/ 2147483646 w 899"/>
                <a:gd name="GluePoint1Y" fmla="*/ 0 h 462"/>
                <a:gd name="GluePoint2X" fmla="*/ 2147483646 w 899"/>
                <a:gd name="GluePoint2Y" fmla="*/ 2147483646 h 462"/>
                <a:gd name="GluePoint3X" fmla="*/ 2147483646 w 899"/>
                <a:gd name="GluePoint3Y" fmla="*/ 2147483646 h 462"/>
                <a:gd name="GluePoint4X" fmla="*/ 0 w 899"/>
                <a:gd name="GluePoint4Y" fmla="*/ 2147483646 h 462"/>
                <a:gd name="GluePoint5X" fmla="*/ 2147483646 w 899"/>
                <a:gd name="GluePoint5Y" fmla="*/ 2147483646 h 462"/>
                <a:gd name="GluePoint6X" fmla="*/ 2147483646 w 899"/>
                <a:gd name="GluePoint6Y" fmla="*/ 2147483646 h 462"/>
                <a:gd name="GluePoint7X" fmla="*/ 2147483646 w 899"/>
                <a:gd name="GluePoint7Y" fmla="*/ 2147483646 h 462"/>
                <a:gd name="GluePoint8X" fmla="*/ 2147483646 w 899"/>
                <a:gd name="GluePoint8Y" fmla="*/ 0 h 4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899" h="462">
                  <a:moveTo>
                    <a:pt x="750" y="0"/>
                  </a:moveTo>
                  <a:lnTo>
                    <a:pt x="348" y="117"/>
                  </a:lnTo>
                  <a:lnTo>
                    <a:pt x="201" y="249"/>
                  </a:lnTo>
                  <a:lnTo>
                    <a:pt x="0" y="462"/>
                  </a:lnTo>
                  <a:lnTo>
                    <a:pt x="227" y="265"/>
                  </a:lnTo>
                  <a:lnTo>
                    <a:pt x="576" y="117"/>
                  </a:lnTo>
                  <a:lnTo>
                    <a:pt x="899" y="32"/>
                  </a:lnTo>
                  <a:lnTo>
                    <a:pt x="750" y="0"/>
                  </a:lnTo>
                  <a:close/>
                </a:path>
              </a:pathLst>
            </a:custGeom>
            <a:solidFill>
              <a:srgbClr val="00235b"/>
            </a:solidFill>
            <a:ln w="0">
              <a:solidFill>
                <a:srgbClr val="00235b"/>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71" name="Freeform 49"/>
            <p:cNvSpPr/>
            <p:nvPr/>
          </p:nvSpPr>
          <p:spPr>
            <a:xfrm>
              <a:off x="8074440" y="1092240"/>
              <a:ext cx="306360" cy="785520"/>
            </a:xfrm>
            <a:custGeom>
              <a:avLst/>
              <a:gdLst>
                <a:gd name="GluePoint1X" fmla="*/ 0 w 578"/>
                <a:gd name="GluePoint1Y" fmla="*/ 2147483646 h 1485"/>
                <a:gd name="GluePoint2X" fmla="*/ 2147483646 w 578"/>
                <a:gd name="GluePoint2Y" fmla="*/ 2147483646 h 1485"/>
                <a:gd name="GluePoint3X" fmla="*/ 2147483646 w 578"/>
                <a:gd name="GluePoint3Y" fmla="*/ 2147483646 h 1485"/>
                <a:gd name="GluePoint4X" fmla="*/ 2147483646 w 578"/>
                <a:gd name="GluePoint4Y" fmla="*/ 2147483646 h 1485"/>
                <a:gd name="GluePoint5X" fmla="*/ 2147483646 w 578"/>
                <a:gd name="GluePoint5Y" fmla="*/ 2147483646 h 1485"/>
                <a:gd name="GluePoint6X" fmla="*/ 2147483646 w 578"/>
                <a:gd name="GluePoint6Y" fmla="*/ 2147483646 h 1485"/>
                <a:gd name="GluePoint7X" fmla="*/ 2147483646 w 578"/>
                <a:gd name="GluePoint7Y" fmla="*/ 2147483646 h 1485"/>
                <a:gd name="GluePoint8X" fmla="*/ 2147483646 w 578"/>
                <a:gd name="GluePoint8Y" fmla="*/ 0 h 1485"/>
                <a:gd name="GluePoint9X" fmla="*/ 0 w 578"/>
                <a:gd name="GluePoint9Y" fmla="*/ 2147483646 h 148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578" h="1485">
                  <a:moveTo>
                    <a:pt x="0" y="66"/>
                  </a:moveTo>
                  <a:lnTo>
                    <a:pt x="41" y="180"/>
                  </a:lnTo>
                  <a:lnTo>
                    <a:pt x="92" y="198"/>
                  </a:lnTo>
                  <a:lnTo>
                    <a:pt x="537" y="1485"/>
                  </a:lnTo>
                  <a:lnTo>
                    <a:pt x="578" y="1451"/>
                  </a:lnTo>
                  <a:lnTo>
                    <a:pt x="174" y="180"/>
                  </a:lnTo>
                  <a:lnTo>
                    <a:pt x="92" y="165"/>
                  </a:lnTo>
                  <a:lnTo>
                    <a:pt x="109" y="0"/>
                  </a:lnTo>
                  <a:lnTo>
                    <a:pt x="0" y="66"/>
                  </a:lnTo>
                  <a:close/>
                </a:path>
              </a:pathLst>
            </a:custGeom>
            <a:solidFill>
              <a:srgbClr val="00235b"/>
            </a:solidFill>
            <a:ln w="0">
              <a:solidFill>
                <a:srgbClr val="00235b"/>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72" name="Freeform 50"/>
            <p:cNvSpPr/>
            <p:nvPr/>
          </p:nvSpPr>
          <p:spPr>
            <a:xfrm>
              <a:off x="8052120" y="1109520"/>
              <a:ext cx="50760" cy="77760"/>
            </a:xfrm>
            <a:custGeom>
              <a:avLst/>
              <a:gdLst>
                <a:gd name="GluePoint1X" fmla="*/ 0 w 95"/>
                <a:gd name="GluePoint1Y" fmla="*/ 2147483646 h 147"/>
                <a:gd name="GluePoint2X" fmla="*/ 2147483646 w 95"/>
                <a:gd name="GluePoint2Y" fmla="*/ 2147483646 h 147"/>
                <a:gd name="GluePoint3X" fmla="*/ 2147483646 w 95"/>
                <a:gd name="GluePoint3Y" fmla="*/ 0 h 147"/>
                <a:gd name="GluePoint4X" fmla="*/ 0 w 95"/>
                <a:gd name="GluePoint4Y" fmla="*/ 2147483646 h 147"/>
              </a:gdLst>
              <a:ahLst/>
              <a:cxnLst>
                <a:cxn ang="0">
                  <a:pos x="GluePoint1X" y="GluePoint1Y"/>
                </a:cxn>
                <a:cxn ang="0">
                  <a:pos x="GluePoint2X" y="GluePoint2Y"/>
                </a:cxn>
                <a:cxn ang="0">
                  <a:pos x="GluePoint3X" y="GluePoint3Y"/>
                </a:cxn>
                <a:cxn ang="0">
                  <a:pos x="GluePoint4X" y="GluePoint4Y"/>
                </a:cxn>
              </a:cxnLst>
              <a:rect l="l" t="t" r="r" b="b"/>
              <a:pathLst>
                <a:path w="95" h="147">
                  <a:moveTo>
                    <a:pt x="0" y="33"/>
                  </a:moveTo>
                  <a:lnTo>
                    <a:pt x="81" y="147"/>
                  </a:lnTo>
                  <a:lnTo>
                    <a:pt x="95" y="0"/>
                  </a:lnTo>
                  <a:lnTo>
                    <a:pt x="0" y="33"/>
                  </a:lnTo>
                  <a:close/>
                </a:path>
              </a:pathLst>
            </a:custGeom>
            <a:solidFill>
              <a:srgbClr val="00eaff"/>
            </a:solidFill>
            <a:ln w="0">
              <a:solidFill>
                <a:srgbClr val="00eaff"/>
              </a:solidFill>
            </a:ln>
          </p:spPr>
          <p:style>
            <a:lnRef idx="0"/>
            <a:fillRef idx="0"/>
            <a:effectRef idx="0"/>
            <a:fontRef idx="minor"/>
          </p:style>
          <p:txBody>
            <a:bodyPr lIns="90000" rIns="90000" tIns="30960" bIns="30960" anchor="t">
              <a:noAutofit/>
            </a:bodyPr>
            <a:p>
              <a:endParaRPr b="0" lang="en-US" sz="1800" strike="noStrike" u="none">
                <a:solidFill>
                  <a:srgbClr val="000000"/>
                </a:solidFill>
                <a:effectLst/>
                <a:uFillTx/>
                <a:latin typeface="Calibri"/>
              </a:endParaRPr>
            </a:p>
          </p:txBody>
        </p:sp>
        <p:sp>
          <p:nvSpPr>
            <p:cNvPr id="173" name="Freeform 51"/>
            <p:cNvSpPr/>
            <p:nvPr/>
          </p:nvSpPr>
          <p:spPr>
            <a:xfrm>
              <a:off x="7776000" y="1109520"/>
              <a:ext cx="190440" cy="139680"/>
            </a:xfrm>
            <a:custGeom>
              <a:avLst/>
              <a:gdLst>
                <a:gd name="GluePoint1X" fmla="*/ 2147483646 w 359"/>
                <a:gd name="GluePoint1Y" fmla="*/ 2147483646 h 263"/>
                <a:gd name="GluePoint2X" fmla="*/ 0 w 359"/>
                <a:gd name="GluePoint2Y" fmla="*/ 2147483646 h 263"/>
                <a:gd name="GluePoint3X" fmla="*/ 2147483646 w 359"/>
                <a:gd name="GluePoint3Y" fmla="*/ 0 h 263"/>
                <a:gd name="GluePoint4X" fmla="*/ 2147483646 w 359"/>
                <a:gd name="GluePoint4Y" fmla="*/ 2147483646 h 263"/>
              </a:gdLst>
              <a:ahLst/>
              <a:cxnLst>
                <a:cxn ang="0">
                  <a:pos x="GluePoint1X" y="GluePoint1Y"/>
                </a:cxn>
                <a:cxn ang="0">
                  <a:pos x="GluePoint2X" y="GluePoint2Y"/>
                </a:cxn>
                <a:cxn ang="0">
                  <a:pos x="GluePoint3X" y="GluePoint3Y"/>
                </a:cxn>
                <a:cxn ang="0">
                  <a:pos x="GluePoint4X" y="GluePoint4Y"/>
                </a:cxn>
              </a:cxnLst>
              <a:rect l="l" t="t" r="r" b="b"/>
              <a:pathLst>
                <a:path w="359" h="263">
                  <a:moveTo>
                    <a:pt x="240" y="14"/>
                  </a:moveTo>
                  <a:lnTo>
                    <a:pt x="0" y="263"/>
                  </a:lnTo>
                  <a:lnTo>
                    <a:pt x="359" y="0"/>
                  </a:lnTo>
                  <a:lnTo>
                    <a:pt x="240" y="14"/>
                  </a:lnTo>
                  <a:close/>
                </a:path>
              </a:pathLst>
            </a:custGeom>
            <a:solidFill>
              <a:srgbClr val="00eaff"/>
            </a:solidFill>
            <a:ln w="0">
              <a:solidFill>
                <a:srgbClr val="00ea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74" name="Freeform 52"/>
            <p:cNvSpPr/>
            <p:nvPr/>
          </p:nvSpPr>
          <p:spPr>
            <a:xfrm>
              <a:off x="6369120" y="1374840"/>
              <a:ext cx="455400" cy="166680"/>
            </a:xfrm>
            <a:custGeom>
              <a:avLst/>
              <a:gdLst>
                <a:gd name="GluePoint1X" fmla="*/ 2147483646 w 859"/>
                <a:gd name="GluePoint1Y" fmla="*/ 0 h 313"/>
                <a:gd name="GluePoint2X" fmla="*/ 2147483646 w 859"/>
                <a:gd name="GluePoint2Y" fmla="*/ 2147483646 h 313"/>
                <a:gd name="GluePoint3X" fmla="*/ 0 w 859"/>
                <a:gd name="GluePoint3Y" fmla="*/ 2147483646 h 313"/>
                <a:gd name="GluePoint4X" fmla="*/ 2147483646 w 859"/>
                <a:gd name="GluePoint4Y" fmla="*/ 2147483646 h 313"/>
                <a:gd name="GluePoint5X" fmla="*/ 2147483646 w 859"/>
                <a:gd name="GluePoint5Y" fmla="*/ 2147483646 h 313"/>
                <a:gd name="GluePoint6X" fmla="*/ 2147483646 w 859"/>
                <a:gd name="GluePoint6Y" fmla="*/ 2147483646 h 313"/>
                <a:gd name="GluePoint7X" fmla="*/ 2147483646 w 859"/>
                <a:gd name="GluePoint7Y" fmla="*/ 0 h 3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859" h="313">
                  <a:moveTo>
                    <a:pt x="702" y="0"/>
                  </a:moveTo>
                  <a:lnTo>
                    <a:pt x="389" y="96"/>
                  </a:lnTo>
                  <a:lnTo>
                    <a:pt x="0" y="264"/>
                  </a:lnTo>
                  <a:lnTo>
                    <a:pt x="37" y="313"/>
                  </a:lnTo>
                  <a:lnTo>
                    <a:pt x="743" y="192"/>
                  </a:lnTo>
                  <a:lnTo>
                    <a:pt x="859" y="121"/>
                  </a:lnTo>
                  <a:lnTo>
                    <a:pt x="702" y="0"/>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75" name="Freeform 53"/>
            <p:cNvSpPr/>
            <p:nvPr/>
          </p:nvSpPr>
          <p:spPr>
            <a:xfrm>
              <a:off x="7618680" y="752400"/>
              <a:ext cx="196560" cy="279360"/>
            </a:xfrm>
            <a:custGeom>
              <a:avLst/>
              <a:gdLst>
                <a:gd name="GluePoint1X" fmla="*/ 2147483646 w 371"/>
                <a:gd name="GluePoint1Y" fmla="*/ 2147483646 h 528"/>
                <a:gd name="GluePoint2X" fmla="*/ 2147483646 w 371"/>
                <a:gd name="GluePoint2Y" fmla="*/ 0 h 528"/>
                <a:gd name="GluePoint3X" fmla="*/ 2147483646 w 371"/>
                <a:gd name="GluePoint3Y" fmla="*/ 2147483646 h 528"/>
                <a:gd name="GluePoint4X" fmla="*/ 2147483646 w 371"/>
                <a:gd name="GluePoint4Y" fmla="*/ 2147483646 h 528"/>
                <a:gd name="GluePoint5X" fmla="*/ 0 w 371"/>
                <a:gd name="GluePoint5Y" fmla="*/ 2147483646 h 528"/>
                <a:gd name="GluePoint6X" fmla="*/ 2147483646 w 371"/>
                <a:gd name="GluePoint6Y" fmla="*/ 2147483646 h 52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371" h="528">
                  <a:moveTo>
                    <a:pt x="78" y="288"/>
                  </a:moveTo>
                  <a:lnTo>
                    <a:pt x="331" y="0"/>
                  </a:lnTo>
                  <a:lnTo>
                    <a:pt x="371" y="46"/>
                  </a:lnTo>
                  <a:lnTo>
                    <a:pt x="157" y="528"/>
                  </a:lnTo>
                  <a:lnTo>
                    <a:pt x="0" y="431"/>
                  </a:lnTo>
                  <a:lnTo>
                    <a:pt x="78" y="288"/>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176"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177"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82E9113-B81E-4745-814B-20A1B01C69BC}"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78" name="Group 68"/>
          <p:cNvGrpSpPr/>
          <p:nvPr/>
        </p:nvGrpSpPr>
        <p:grpSpPr>
          <a:xfrm>
            <a:off x="0" y="182520"/>
            <a:ext cx="9144000" cy="6492960"/>
            <a:chOff x="0" y="182520"/>
            <a:chExt cx="9144000" cy="6492960"/>
          </a:xfrm>
        </p:grpSpPr>
        <p:sp>
          <p:nvSpPr>
            <p:cNvPr id="179" name="AutoShape 4"/>
            <p:cNvSpPr/>
            <p:nvPr/>
          </p:nvSpPr>
          <p:spPr>
            <a:xfrm>
              <a:off x="0" y="182520"/>
              <a:ext cx="9144000" cy="6492960"/>
            </a:xfrm>
            <a:prstGeom prst="rect">
              <a:avLst/>
            </a:prstGeom>
            <a:no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80" name="Rectangle 6"/>
            <p:cNvSpPr/>
            <p:nvPr/>
          </p:nvSpPr>
          <p:spPr>
            <a:xfrm>
              <a:off x="3641760" y="322200"/>
              <a:ext cx="2160360" cy="7776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5100" strike="noStrike" u="none">
                  <a:solidFill>
                    <a:srgbClr val="000000"/>
                  </a:solidFill>
                  <a:effectLst/>
                  <a:uFillTx/>
                  <a:latin typeface="Arial"/>
                </a:rPr>
                <a:t>Natives</a:t>
              </a:r>
              <a:endParaRPr b="0" lang="en-US" sz="5100" strike="noStrike" u="none">
                <a:solidFill>
                  <a:srgbClr val="000000"/>
                </a:solidFill>
                <a:effectLst/>
                <a:uFillTx/>
                <a:latin typeface="Calibri"/>
              </a:endParaRPr>
            </a:p>
          </p:txBody>
        </p:sp>
        <p:sp>
          <p:nvSpPr>
            <p:cNvPr id="181" name="Rectangle 7"/>
            <p:cNvSpPr/>
            <p:nvPr/>
          </p:nvSpPr>
          <p:spPr>
            <a:xfrm>
              <a:off x="849600" y="2503440"/>
              <a:ext cx="42444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Act in accordance with the </a:t>
              </a:r>
              <a:endParaRPr b="0" lang="en-US" sz="2800" strike="noStrike" u="none">
                <a:solidFill>
                  <a:srgbClr val="000000"/>
                </a:solidFill>
                <a:effectLst/>
                <a:uFillTx/>
                <a:latin typeface="Calibri"/>
              </a:endParaRPr>
            </a:p>
          </p:txBody>
        </p:sp>
        <p:sp>
          <p:nvSpPr>
            <p:cNvPr id="182" name="Rectangle 8"/>
            <p:cNvSpPr/>
            <p:nvPr/>
          </p:nvSpPr>
          <p:spPr>
            <a:xfrm>
              <a:off x="6326280" y="2503440"/>
              <a:ext cx="14220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situation.</a:t>
              </a:r>
              <a:endParaRPr b="0" lang="en-US" sz="2800" strike="noStrike" u="none">
                <a:solidFill>
                  <a:srgbClr val="000000"/>
                </a:solidFill>
                <a:effectLst/>
                <a:uFillTx/>
                <a:latin typeface="Calibri"/>
              </a:endParaRPr>
            </a:p>
          </p:txBody>
        </p:sp>
        <p:sp>
          <p:nvSpPr>
            <p:cNvPr id="183" name="Rectangle 9"/>
            <p:cNvSpPr/>
            <p:nvPr/>
          </p:nvSpPr>
          <p:spPr>
            <a:xfrm>
              <a:off x="809280" y="2933640"/>
              <a:ext cx="205308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Act by reflex.</a:t>
              </a:r>
              <a:endParaRPr b="0" lang="en-US" sz="2800" strike="noStrike" u="none">
                <a:solidFill>
                  <a:srgbClr val="000000"/>
                </a:solidFill>
                <a:effectLst/>
                <a:uFillTx/>
                <a:latin typeface="Calibri"/>
              </a:endParaRPr>
            </a:p>
          </p:txBody>
        </p:sp>
        <p:sp>
          <p:nvSpPr>
            <p:cNvPr id="184" name="Rectangle 10"/>
            <p:cNvSpPr/>
            <p:nvPr/>
          </p:nvSpPr>
          <p:spPr>
            <a:xfrm>
              <a:off x="844560" y="3363840"/>
              <a:ext cx="400788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Signals are received and </a:t>
              </a:r>
              <a:endParaRPr b="0" lang="en-US" sz="2800" strike="noStrike" u="none">
                <a:solidFill>
                  <a:srgbClr val="000000"/>
                </a:solidFill>
                <a:effectLst/>
                <a:uFillTx/>
                <a:latin typeface="Calibri"/>
              </a:endParaRPr>
            </a:p>
          </p:txBody>
        </p:sp>
        <p:sp>
          <p:nvSpPr>
            <p:cNvPr id="185" name="Rectangle 11"/>
            <p:cNvSpPr/>
            <p:nvPr/>
          </p:nvSpPr>
          <p:spPr>
            <a:xfrm>
              <a:off x="6333120" y="3363840"/>
              <a:ext cx="17971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interpreted.</a:t>
              </a:r>
              <a:endParaRPr b="0" lang="en-US" sz="2800" strike="noStrike" u="none">
                <a:solidFill>
                  <a:srgbClr val="000000"/>
                </a:solidFill>
                <a:effectLst/>
                <a:uFillTx/>
                <a:latin typeface="Calibri"/>
              </a:endParaRPr>
            </a:p>
          </p:txBody>
        </p:sp>
        <p:sp>
          <p:nvSpPr>
            <p:cNvPr id="186" name="Rectangle 12"/>
            <p:cNvSpPr/>
            <p:nvPr/>
          </p:nvSpPr>
          <p:spPr>
            <a:xfrm>
              <a:off x="817920" y="3794040"/>
              <a:ext cx="25423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A "do-it" culture.</a:t>
              </a:r>
              <a:endParaRPr b="0" lang="en-US" sz="2800" strike="noStrike" u="none">
                <a:solidFill>
                  <a:srgbClr val="000000"/>
                </a:solidFill>
                <a:effectLst/>
                <a:uFillTx/>
                <a:latin typeface="Calibri"/>
              </a:endParaRPr>
            </a:p>
          </p:txBody>
        </p:sp>
        <p:sp>
          <p:nvSpPr>
            <p:cNvPr id="187" name="Rectangle 13"/>
            <p:cNvSpPr/>
            <p:nvPr/>
          </p:nvSpPr>
          <p:spPr>
            <a:xfrm>
              <a:off x="875520" y="4226040"/>
              <a:ext cx="56844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Weakness often lies in commitment.</a:t>
              </a:r>
              <a:endParaRPr b="0" lang="en-US" sz="2800" strike="noStrike" u="none">
                <a:solidFill>
                  <a:srgbClr val="000000"/>
                </a:solidFill>
                <a:effectLst/>
                <a:uFillTx/>
                <a:latin typeface="Calibri"/>
              </a:endParaRPr>
            </a:p>
          </p:txBody>
        </p:sp>
        <p:sp>
          <p:nvSpPr>
            <p:cNvPr id="188" name="Rectangle 14"/>
            <p:cNvSpPr/>
            <p:nvPr/>
          </p:nvSpPr>
          <p:spPr>
            <a:xfrm>
              <a:off x="896040" y="4656240"/>
              <a:ext cx="68101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They may regard the goal with indifference.</a:t>
              </a:r>
              <a:endParaRPr b="0" lang="en-US" sz="2800" strike="noStrike" u="none">
                <a:solidFill>
                  <a:srgbClr val="000000"/>
                </a:solidFill>
                <a:effectLst/>
                <a:uFillTx/>
                <a:latin typeface="Calibri"/>
              </a:endParaRPr>
            </a:p>
          </p:txBody>
        </p:sp>
        <p:sp>
          <p:nvSpPr>
            <p:cNvPr id="189" name="Rectangle 15"/>
            <p:cNvSpPr/>
            <p:nvPr/>
          </p:nvSpPr>
          <p:spPr>
            <a:xfrm>
              <a:off x="912240" y="5086440"/>
              <a:ext cx="76590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Under pressure, the native will not take chances </a:t>
              </a:r>
              <a:endParaRPr b="0" lang="en-US" sz="2800" strike="noStrike" u="none">
                <a:solidFill>
                  <a:srgbClr val="000000"/>
                </a:solidFill>
                <a:effectLst/>
                <a:uFillTx/>
                <a:latin typeface="Calibri"/>
              </a:endParaRPr>
            </a:p>
          </p:txBody>
        </p:sp>
        <p:sp>
          <p:nvSpPr>
            <p:cNvPr id="190" name="Rectangle 16"/>
            <p:cNvSpPr/>
            <p:nvPr/>
          </p:nvSpPr>
          <p:spPr>
            <a:xfrm>
              <a:off x="852480" y="5516640"/>
              <a:ext cx="44226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and may abandon the team.</a:t>
              </a:r>
              <a:endParaRPr b="0" lang="en-US" sz="2800" strike="noStrike" u="none">
                <a:solidFill>
                  <a:srgbClr val="000000"/>
                </a:solidFill>
                <a:effectLst/>
                <a:uFillTx/>
                <a:latin typeface="Calibri"/>
              </a:endParaRPr>
            </a:p>
          </p:txBody>
        </p:sp>
        <p:sp>
          <p:nvSpPr>
            <p:cNvPr id="191" name="Rectangle 17"/>
            <p:cNvSpPr/>
            <p:nvPr/>
          </p:nvSpPr>
          <p:spPr>
            <a:xfrm>
              <a:off x="433080" y="24750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92" name="Rectangle 18"/>
            <p:cNvSpPr/>
            <p:nvPr/>
          </p:nvSpPr>
          <p:spPr>
            <a:xfrm>
              <a:off x="433080" y="29052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93" name="Rectangle 19"/>
            <p:cNvSpPr/>
            <p:nvPr/>
          </p:nvSpPr>
          <p:spPr>
            <a:xfrm>
              <a:off x="433080" y="33354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94" name="Rectangle 20"/>
            <p:cNvSpPr/>
            <p:nvPr/>
          </p:nvSpPr>
          <p:spPr>
            <a:xfrm>
              <a:off x="433080" y="37656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95" name="Rectangle 21"/>
            <p:cNvSpPr/>
            <p:nvPr/>
          </p:nvSpPr>
          <p:spPr>
            <a:xfrm>
              <a:off x="433080" y="41958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96" name="Rectangle 22"/>
            <p:cNvSpPr/>
            <p:nvPr/>
          </p:nvSpPr>
          <p:spPr>
            <a:xfrm>
              <a:off x="433080" y="46278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97" name="Rectangle 23"/>
            <p:cNvSpPr/>
            <p:nvPr/>
          </p:nvSpPr>
          <p:spPr>
            <a:xfrm>
              <a:off x="433080" y="50580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198" name="Freeform 24"/>
            <p:cNvSpPr/>
            <p:nvPr/>
          </p:nvSpPr>
          <p:spPr>
            <a:xfrm>
              <a:off x="7842240" y="2970360"/>
              <a:ext cx="1041120" cy="1433520"/>
            </a:xfrm>
            <a:custGeom>
              <a:avLst/>
              <a:gdLst>
                <a:gd name="GluePoint1X" fmla="*/ 0 w 1967"/>
                <a:gd name="GluePoint1Y" fmla="*/ 2147483646 h 2708"/>
                <a:gd name="GluePoint2X" fmla="*/ 2147483646 w 1967"/>
                <a:gd name="GluePoint2Y" fmla="*/ 0 h 2708"/>
                <a:gd name="GluePoint3X" fmla="*/ 2147483646 w 1967"/>
                <a:gd name="GluePoint3Y" fmla="*/ 2147483646 h 2708"/>
                <a:gd name="GluePoint4X" fmla="*/ 2147483646 w 1967"/>
                <a:gd name="GluePoint4Y" fmla="*/ 2147483646 h 2708"/>
                <a:gd name="GluePoint5X" fmla="*/ 0 w 1967"/>
                <a:gd name="GluePoint5Y" fmla="*/ 2147483646 h 2708"/>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1967" h="2708">
                  <a:moveTo>
                    <a:pt x="0" y="433"/>
                  </a:moveTo>
                  <a:lnTo>
                    <a:pt x="1411" y="0"/>
                  </a:lnTo>
                  <a:lnTo>
                    <a:pt x="1967" y="2400"/>
                  </a:lnTo>
                  <a:lnTo>
                    <a:pt x="852" y="2708"/>
                  </a:lnTo>
                  <a:lnTo>
                    <a:pt x="0" y="433"/>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199" name="Freeform 25"/>
            <p:cNvSpPr/>
            <p:nvPr/>
          </p:nvSpPr>
          <p:spPr>
            <a:xfrm>
              <a:off x="6618240" y="506160"/>
              <a:ext cx="560160" cy="1598400"/>
            </a:xfrm>
            <a:custGeom>
              <a:avLst/>
              <a:gdLst>
                <a:gd name="GluePoint1X" fmla="*/ 2147483646 w 1060"/>
                <a:gd name="GluePoint1Y" fmla="*/ 2147483646 h 3021"/>
                <a:gd name="GluePoint2X" fmla="*/ 2147483646 w 1060"/>
                <a:gd name="GluePoint2Y" fmla="*/ 2147483646 h 3021"/>
                <a:gd name="GluePoint3X" fmla="*/ 2147483646 w 1060"/>
                <a:gd name="GluePoint3Y" fmla="*/ 2147483646 h 3021"/>
                <a:gd name="GluePoint4X" fmla="*/ 0 w 1060"/>
                <a:gd name="GluePoint4Y" fmla="*/ 2147483646 h 3021"/>
                <a:gd name="GluePoint5X" fmla="*/ 2147483646 w 1060"/>
                <a:gd name="GluePoint5Y" fmla="*/ 2147483646 h 3021"/>
                <a:gd name="GluePoint6X" fmla="*/ 2147483646 w 1060"/>
                <a:gd name="GluePoint6Y" fmla="*/ 2147483646 h 3021"/>
                <a:gd name="GluePoint7X" fmla="*/ 2147483646 w 1060"/>
                <a:gd name="GluePoint7Y" fmla="*/ 2147483646 h 3021"/>
                <a:gd name="GluePoint8X" fmla="*/ 2147483646 w 1060"/>
                <a:gd name="GluePoint8Y" fmla="*/ 2147483646 h 3021"/>
                <a:gd name="GluePoint9X" fmla="*/ 2147483646 w 1060"/>
                <a:gd name="GluePoint9Y" fmla="*/ 2147483646 h 3021"/>
                <a:gd name="GluePoint10X" fmla="*/ 2147483646 w 1060"/>
                <a:gd name="GluePoint10Y" fmla="*/ 2147483646 h 3021"/>
                <a:gd name="GluePoint11X" fmla="*/ 2147483646 w 1060"/>
                <a:gd name="GluePoint11Y" fmla="*/ 2147483646 h 3021"/>
                <a:gd name="GluePoint12X" fmla="*/ 2147483646 w 1060"/>
                <a:gd name="GluePoint12Y" fmla="*/ 2147483646 h 3021"/>
                <a:gd name="GluePoint13X" fmla="*/ 2147483646 w 1060"/>
                <a:gd name="GluePoint13Y" fmla="*/ 2147483646 h 3021"/>
                <a:gd name="GluePoint14X" fmla="*/ 2147483646 w 1060"/>
                <a:gd name="GluePoint14Y" fmla="*/ 2147483646 h 3021"/>
                <a:gd name="GluePoint15X" fmla="*/ 2147483646 w 1060"/>
                <a:gd name="GluePoint15Y" fmla="*/ 2147483646 h 3021"/>
                <a:gd name="GluePoint16X" fmla="*/ 2147483646 w 1060"/>
                <a:gd name="GluePoint16Y" fmla="*/ 0 h 3021"/>
                <a:gd name="GluePoint17X" fmla="*/ 2147483646 w 1060"/>
                <a:gd name="GluePoint17Y" fmla="*/ 2147483646 h 302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1060" h="3021">
                  <a:moveTo>
                    <a:pt x="364" y="20"/>
                  </a:moveTo>
                  <a:lnTo>
                    <a:pt x="156" y="1034"/>
                  </a:lnTo>
                  <a:lnTo>
                    <a:pt x="16" y="1242"/>
                  </a:lnTo>
                  <a:lnTo>
                    <a:pt x="0" y="1407"/>
                  </a:lnTo>
                  <a:lnTo>
                    <a:pt x="226" y="1761"/>
                  </a:lnTo>
                  <a:lnTo>
                    <a:pt x="364" y="2462"/>
                  </a:lnTo>
                  <a:lnTo>
                    <a:pt x="870" y="3021"/>
                  </a:lnTo>
                  <a:lnTo>
                    <a:pt x="1060" y="2940"/>
                  </a:lnTo>
                  <a:lnTo>
                    <a:pt x="1060" y="2628"/>
                  </a:lnTo>
                  <a:lnTo>
                    <a:pt x="940" y="1903"/>
                  </a:lnTo>
                  <a:lnTo>
                    <a:pt x="870" y="1387"/>
                  </a:lnTo>
                  <a:lnTo>
                    <a:pt x="1027" y="1221"/>
                  </a:lnTo>
                  <a:lnTo>
                    <a:pt x="956" y="1096"/>
                  </a:lnTo>
                  <a:lnTo>
                    <a:pt x="766" y="828"/>
                  </a:lnTo>
                  <a:lnTo>
                    <a:pt x="679" y="375"/>
                  </a:lnTo>
                  <a:lnTo>
                    <a:pt x="539" y="0"/>
                  </a:lnTo>
                  <a:lnTo>
                    <a:pt x="364" y="20"/>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0" name="Freeform 26"/>
            <p:cNvSpPr/>
            <p:nvPr/>
          </p:nvSpPr>
          <p:spPr>
            <a:xfrm>
              <a:off x="6658200" y="726840"/>
              <a:ext cx="492120" cy="465120"/>
            </a:xfrm>
            <a:custGeom>
              <a:avLst/>
              <a:gdLst>
                <a:gd name="GluePoint1X" fmla="*/ 0 w 930"/>
                <a:gd name="GluePoint1Y" fmla="*/ 2147483646 h 879"/>
                <a:gd name="GluePoint2X" fmla="*/ 2147483646 w 930"/>
                <a:gd name="GluePoint2Y" fmla="*/ 2147483646 h 879"/>
                <a:gd name="GluePoint3X" fmla="*/ 2147483646 w 930"/>
                <a:gd name="GluePoint3Y" fmla="*/ 2147483646 h 879"/>
                <a:gd name="GluePoint4X" fmla="*/ 2147483646 w 930"/>
                <a:gd name="GluePoint4Y" fmla="*/ 2147483646 h 879"/>
                <a:gd name="GluePoint5X" fmla="*/ 2147483646 w 930"/>
                <a:gd name="GluePoint5Y" fmla="*/ 2147483646 h 879"/>
                <a:gd name="GluePoint6X" fmla="*/ 2147483646 w 930"/>
                <a:gd name="GluePoint6Y" fmla="*/ 2147483646 h 879"/>
                <a:gd name="GluePoint7X" fmla="*/ 2147483646 w 930"/>
                <a:gd name="GluePoint7Y" fmla="*/ 2147483646 h 879"/>
                <a:gd name="GluePoint8X" fmla="*/ 2147483646 w 930"/>
                <a:gd name="GluePoint8Y" fmla="*/ 2147483646 h 879"/>
                <a:gd name="GluePoint9X" fmla="*/ 2147483646 w 930"/>
                <a:gd name="GluePoint9Y" fmla="*/ 2147483646 h 879"/>
                <a:gd name="GluePoint10X" fmla="*/ 2147483646 w 930"/>
                <a:gd name="GluePoint10Y" fmla="*/ 2147483646 h 879"/>
                <a:gd name="GluePoint11X" fmla="*/ 2147483646 w 930"/>
                <a:gd name="GluePoint11Y" fmla="*/ 2147483646 h 879"/>
                <a:gd name="GluePoint12X" fmla="*/ 2147483646 w 930"/>
                <a:gd name="GluePoint12Y" fmla="*/ 2147483646 h 879"/>
                <a:gd name="GluePoint13X" fmla="*/ 2147483646 w 930"/>
                <a:gd name="GluePoint13Y" fmla="*/ 0 h 879"/>
                <a:gd name="GluePoint14X" fmla="*/ 2147483646 w 930"/>
                <a:gd name="GluePoint14Y" fmla="*/ 2147483646 h 879"/>
                <a:gd name="GluePoint15X" fmla="*/ 2147483646 w 930"/>
                <a:gd name="GluePoint15Y" fmla="*/ 2147483646 h 879"/>
                <a:gd name="GluePoint16X" fmla="*/ 2147483646 w 930"/>
                <a:gd name="GluePoint16Y" fmla="*/ 2147483646 h 879"/>
                <a:gd name="GluePoint17X" fmla="*/ 2147483646 w 930"/>
                <a:gd name="GluePoint17Y" fmla="*/ 2147483646 h 879"/>
                <a:gd name="GluePoint18X" fmla="*/ 2147483646 w 930"/>
                <a:gd name="GluePoint18Y" fmla="*/ 2147483646 h 879"/>
                <a:gd name="GluePoint19X" fmla="*/ 2147483646 w 930"/>
                <a:gd name="GluePoint19Y" fmla="*/ 2147483646 h 879"/>
                <a:gd name="GluePoint20X" fmla="*/ 2147483646 w 930"/>
                <a:gd name="GluePoint20Y" fmla="*/ 2147483646 h 879"/>
                <a:gd name="GluePoint21X" fmla="*/ 0 w 930"/>
                <a:gd name="GluePoint21Y" fmla="*/ 2147483646 h 87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Lst>
              <a:rect l="l" t="t" r="r" b="b"/>
              <a:pathLst>
                <a:path w="930" h="879">
                  <a:moveTo>
                    <a:pt x="0" y="583"/>
                  </a:moveTo>
                  <a:lnTo>
                    <a:pt x="20" y="675"/>
                  </a:lnTo>
                  <a:lnTo>
                    <a:pt x="207" y="646"/>
                  </a:lnTo>
                  <a:lnTo>
                    <a:pt x="324" y="826"/>
                  </a:lnTo>
                  <a:lnTo>
                    <a:pt x="421" y="879"/>
                  </a:lnTo>
                  <a:lnTo>
                    <a:pt x="572" y="818"/>
                  </a:lnTo>
                  <a:lnTo>
                    <a:pt x="632" y="623"/>
                  </a:lnTo>
                  <a:lnTo>
                    <a:pt x="684" y="423"/>
                  </a:lnTo>
                  <a:lnTo>
                    <a:pt x="847" y="592"/>
                  </a:lnTo>
                  <a:lnTo>
                    <a:pt x="930" y="380"/>
                  </a:lnTo>
                  <a:lnTo>
                    <a:pt x="930" y="237"/>
                  </a:lnTo>
                  <a:lnTo>
                    <a:pt x="892" y="66"/>
                  </a:lnTo>
                  <a:lnTo>
                    <a:pt x="817" y="0"/>
                  </a:lnTo>
                  <a:lnTo>
                    <a:pt x="722" y="66"/>
                  </a:lnTo>
                  <a:lnTo>
                    <a:pt x="665" y="261"/>
                  </a:lnTo>
                  <a:lnTo>
                    <a:pt x="547" y="89"/>
                  </a:lnTo>
                  <a:lnTo>
                    <a:pt x="321" y="151"/>
                  </a:lnTo>
                  <a:lnTo>
                    <a:pt x="232" y="311"/>
                  </a:lnTo>
                  <a:lnTo>
                    <a:pt x="182" y="359"/>
                  </a:lnTo>
                  <a:lnTo>
                    <a:pt x="38" y="577"/>
                  </a:lnTo>
                  <a:lnTo>
                    <a:pt x="0" y="583"/>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1" name="Freeform 27"/>
            <p:cNvSpPr/>
            <p:nvPr/>
          </p:nvSpPr>
          <p:spPr>
            <a:xfrm>
              <a:off x="5492880" y="2574720"/>
              <a:ext cx="2395440" cy="1084320"/>
            </a:xfrm>
            <a:custGeom>
              <a:avLst/>
              <a:gdLst>
                <a:gd name="GluePoint1X" fmla="*/ 2147483646 w 4527"/>
                <a:gd name="GluePoint1Y" fmla="*/ 2147483646 h 2050"/>
                <a:gd name="GluePoint2X" fmla="*/ 2147483646 w 4527"/>
                <a:gd name="GluePoint2Y" fmla="*/ 2147483646 h 2050"/>
                <a:gd name="GluePoint3X" fmla="*/ 2147483646 w 4527"/>
                <a:gd name="GluePoint3Y" fmla="*/ 2147483646 h 2050"/>
                <a:gd name="GluePoint4X" fmla="*/ 2147483646 w 4527"/>
                <a:gd name="GluePoint4Y" fmla="*/ 0 h 2050"/>
                <a:gd name="GluePoint5X" fmla="*/ 2147483646 w 4527"/>
                <a:gd name="GluePoint5Y" fmla="*/ 2147483646 h 2050"/>
                <a:gd name="GluePoint6X" fmla="*/ 2147483646 w 4527"/>
                <a:gd name="GluePoint6Y" fmla="*/ 2147483646 h 2050"/>
                <a:gd name="GluePoint7X" fmla="*/ 2147483646 w 4527"/>
                <a:gd name="GluePoint7Y" fmla="*/ 2147483646 h 2050"/>
                <a:gd name="GluePoint8X" fmla="*/ 2147483646 w 4527"/>
                <a:gd name="GluePoint8Y" fmla="*/ 2147483646 h 2050"/>
                <a:gd name="GluePoint9X" fmla="*/ 2147483646 w 4527"/>
                <a:gd name="GluePoint9Y" fmla="*/ 2147483646 h 2050"/>
                <a:gd name="GluePoint10X" fmla="*/ 2147483646 w 4527"/>
                <a:gd name="GluePoint10Y" fmla="*/ 2147483646 h 2050"/>
                <a:gd name="GluePoint11X" fmla="*/ 0 w 4527"/>
                <a:gd name="GluePoint11Y" fmla="*/ 2147483646 h 2050"/>
                <a:gd name="GluePoint12X" fmla="*/ 2147483646 w 4527"/>
                <a:gd name="GluePoint12Y" fmla="*/ 2147483646 h 2050"/>
                <a:gd name="GluePoint13X" fmla="*/ 2147483646 w 4527"/>
                <a:gd name="GluePoint13Y" fmla="*/ 2147483646 h 2050"/>
                <a:gd name="GluePoint14X" fmla="*/ 2147483646 w 4527"/>
                <a:gd name="GluePoint14Y" fmla="*/ 2147483646 h 2050"/>
                <a:gd name="GluePoint15X" fmla="*/ 2147483646 w 4527"/>
                <a:gd name="GluePoint15Y" fmla="*/ 2147483646 h 2050"/>
                <a:gd name="GluePoint16X" fmla="*/ 2147483646 w 4527"/>
                <a:gd name="GluePoint16Y" fmla="*/ 2147483646 h 2050"/>
                <a:gd name="GluePoint17X" fmla="*/ 2147483646 w 4527"/>
                <a:gd name="GluePoint17Y" fmla="*/ 2147483646 h 2050"/>
                <a:gd name="GluePoint18X" fmla="*/ 2147483646 w 4527"/>
                <a:gd name="GluePoint18Y" fmla="*/ 2147483646 h 2050"/>
                <a:gd name="GluePoint19X" fmla="*/ 2147483646 w 4527"/>
                <a:gd name="GluePoint19Y" fmla="*/ 2147483646 h 205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l" t="t" r="r" b="b"/>
              <a:pathLst>
                <a:path w="4527" h="2050">
                  <a:moveTo>
                    <a:pt x="4527" y="312"/>
                  </a:moveTo>
                  <a:lnTo>
                    <a:pt x="4161" y="290"/>
                  </a:lnTo>
                  <a:lnTo>
                    <a:pt x="4074" y="85"/>
                  </a:lnTo>
                  <a:lnTo>
                    <a:pt x="3708" y="0"/>
                  </a:lnTo>
                  <a:lnTo>
                    <a:pt x="3464" y="124"/>
                  </a:lnTo>
                  <a:lnTo>
                    <a:pt x="2838" y="416"/>
                  </a:lnTo>
                  <a:lnTo>
                    <a:pt x="1777" y="870"/>
                  </a:lnTo>
                  <a:lnTo>
                    <a:pt x="1115" y="1099"/>
                  </a:lnTo>
                  <a:lnTo>
                    <a:pt x="19" y="1326"/>
                  </a:lnTo>
                  <a:lnTo>
                    <a:pt x="122" y="1407"/>
                  </a:lnTo>
                  <a:lnTo>
                    <a:pt x="0" y="1614"/>
                  </a:lnTo>
                  <a:lnTo>
                    <a:pt x="53" y="1923"/>
                  </a:lnTo>
                  <a:lnTo>
                    <a:pt x="279" y="2050"/>
                  </a:lnTo>
                  <a:lnTo>
                    <a:pt x="1723" y="1636"/>
                  </a:lnTo>
                  <a:lnTo>
                    <a:pt x="3239" y="1179"/>
                  </a:lnTo>
                  <a:lnTo>
                    <a:pt x="3516" y="1491"/>
                  </a:lnTo>
                  <a:lnTo>
                    <a:pt x="4003" y="1139"/>
                  </a:lnTo>
                  <a:lnTo>
                    <a:pt x="4334" y="828"/>
                  </a:lnTo>
                  <a:lnTo>
                    <a:pt x="4527" y="312"/>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2" name="Freeform 28"/>
            <p:cNvSpPr/>
            <p:nvPr/>
          </p:nvSpPr>
          <p:spPr>
            <a:xfrm>
              <a:off x="6728040" y="1722240"/>
              <a:ext cx="680760" cy="1104840"/>
            </a:xfrm>
            <a:custGeom>
              <a:avLst/>
              <a:gdLst>
                <a:gd name="GluePoint1X" fmla="*/ 2147483646 w 1288"/>
                <a:gd name="GluePoint1Y" fmla="*/ 0 h 2088"/>
                <a:gd name="GluePoint2X" fmla="*/ 2147483646 w 1288"/>
                <a:gd name="GluePoint2Y" fmla="*/ 2147483646 h 2088"/>
                <a:gd name="GluePoint3X" fmla="*/ 2147483646 w 1288"/>
                <a:gd name="GluePoint3Y" fmla="*/ 2147483646 h 2088"/>
                <a:gd name="GluePoint4X" fmla="*/ 2147483646 w 1288"/>
                <a:gd name="GluePoint4Y" fmla="*/ 2147483646 h 2088"/>
                <a:gd name="GluePoint5X" fmla="*/ 2147483646 w 1288"/>
                <a:gd name="GluePoint5Y" fmla="*/ 2147483646 h 2088"/>
                <a:gd name="GluePoint6X" fmla="*/ 2147483646 w 1288"/>
                <a:gd name="GluePoint6Y" fmla="*/ 2147483646 h 2088"/>
                <a:gd name="GluePoint7X" fmla="*/ 2147483646 w 1288"/>
                <a:gd name="GluePoint7Y" fmla="*/ 2147483646 h 2088"/>
                <a:gd name="GluePoint8X" fmla="*/ 0 w 1288"/>
                <a:gd name="GluePoint8Y" fmla="*/ 2147483646 h 2088"/>
                <a:gd name="GluePoint9X" fmla="*/ 2147483646 w 1288"/>
                <a:gd name="GluePoint9Y" fmla="*/ 0 h 20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1288" h="2088">
                  <a:moveTo>
                    <a:pt x="157" y="0"/>
                  </a:moveTo>
                  <a:lnTo>
                    <a:pt x="592" y="643"/>
                  </a:lnTo>
                  <a:lnTo>
                    <a:pt x="923" y="744"/>
                  </a:lnTo>
                  <a:lnTo>
                    <a:pt x="1114" y="1097"/>
                  </a:lnTo>
                  <a:lnTo>
                    <a:pt x="1288" y="1883"/>
                  </a:lnTo>
                  <a:lnTo>
                    <a:pt x="627" y="2088"/>
                  </a:lnTo>
                  <a:lnTo>
                    <a:pt x="383" y="1698"/>
                  </a:lnTo>
                  <a:lnTo>
                    <a:pt x="0" y="331"/>
                  </a:lnTo>
                  <a:lnTo>
                    <a:pt x="157" y="0"/>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3" name="Freeform 29"/>
            <p:cNvSpPr/>
            <p:nvPr/>
          </p:nvSpPr>
          <p:spPr>
            <a:xfrm>
              <a:off x="5511960" y="3046320"/>
              <a:ext cx="2109600" cy="612720"/>
            </a:xfrm>
            <a:custGeom>
              <a:avLst/>
              <a:gdLst>
                <a:gd name="GluePoint1X" fmla="*/ 0 w 3988"/>
                <a:gd name="GluePoint1Y" fmla="*/ 2147483646 h 1160"/>
                <a:gd name="GluePoint2X" fmla="*/ 2147483646 w 3988"/>
                <a:gd name="GluePoint2Y" fmla="*/ 2147483646 h 1160"/>
                <a:gd name="GluePoint3X" fmla="*/ 2147483646 w 3988"/>
                <a:gd name="GluePoint3Y" fmla="*/ 2147483646 h 1160"/>
                <a:gd name="GluePoint4X" fmla="*/ 2147483646 w 3988"/>
                <a:gd name="GluePoint4Y" fmla="*/ 0 h 1160"/>
                <a:gd name="GluePoint5X" fmla="*/ 2147483646 w 3988"/>
                <a:gd name="GluePoint5Y" fmla="*/ 2147483646 h 1160"/>
                <a:gd name="GluePoint6X" fmla="*/ 2147483646 w 3988"/>
                <a:gd name="GluePoint6Y" fmla="*/ 2147483646 h 1160"/>
                <a:gd name="GluePoint7X" fmla="*/ 2147483646 w 3988"/>
                <a:gd name="GluePoint7Y" fmla="*/ 2147483646 h 1160"/>
                <a:gd name="GluePoint8X" fmla="*/ 2147483646 w 3988"/>
                <a:gd name="GluePoint8Y" fmla="*/ 2147483646 h 1160"/>
                <a:gd name="GluePoint9X" fmla="*/ 2147483646 w 3988"/>
                <a:gd name="GluePoint9Y" fmla="*/ 2147483646 h 1160"/>
                <a:gd name="GluePoint10X" fmla="*/ 2147483646 w 3988"/>
                <a:gd name="GluePoint10Y" fmla="*/ 2147483646 h 1160"/>
                <a:gd name="GluePoint11X" fmla="*/ 0 w 3988"/>
                <a:gd name="GluePoint11Y" fmla="*/ 2147483646 h 116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3988" h="1160">
                  <a:moveTo>
                    <a:pt x="0" y="952"/>
                  </a:moveTo>
                  <a:lnTo>
                    <a:pt x="1219" y="724"/>
                  </a:lnTo>
                  <a:lnTo>
                    <a:pt x="3064" y="208"/>
                  </a:lnTo>
                  <a:lnTo>
                    <a:pt x="3795" y="0"/>
                  </a:lnTo>
                  <a:lnTo>
                    <a:pt x="3988" y="228"/>
                  </a:lnTo>
                  <a:lnTo>
                    <a:pt x="3256" y="331"/>
                  </a:lnTo>
                  <a:lnTo>
                    <a:pt x="1322" y="889"/>
                  </a:lnTo>
                  <a:lnTo>
                    <a:pt x="818" y="1055"/>
                  </a:lnTo>
                  <a:lnTo>
                    <a:pt x="245" y="1160"/>
                  </a:lnTo>
                  <a:lnTo>
                    <a:pt x="36" y="1013"/>
                  </a:lnTo>
                  <a:lnTo>
                    <a:pt x="0" y="952"/>
                  </a:lnTo>
                  <a:close/>
                </a:path>
              </a:pathLst>
            </a:custGeom>
            <a:solidFill>
              <a:srgbClr val="b5b5b5"/>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4" name="Freeform 30"/>
            <p:cNvSpPr/>
            <p:nvPr/>
          </p:nvSpPr>
          <p:spPr>
            <a:xfrm>
              <a:off x="7777440" y="2641680"/>
              <a:ext cx="433080" cy="590400"/>
            </a:xfrm>
            <a:custGeom>
              <a:avLst/>
              <a:gdLst>
                <a:gd name="GluePoint1X" fmla="*/ 0 w 820"/>
                <a:gd name="GluePoint1Y" fmla="*/ 2147483646 h 1117"/>
                <a:gd name="GluePoint2X" fmla="*/ 2147483646 w 820"/>
                <a:gd name="GluePoint2Y" fmla="*/ 2147483646 h 1117"/>
                <a:gd name="GluePoint3X" fmla="*/ 2147483646 w 820"/>
                <a:gd name="GluePoint3Y" fmla="*/ 2147483646 h 1117"/>
                <a:gd name="GluePoint4X" fmla="*/ 2147483646 w 820"/>
                <a:gd name="GluePoint4Y" fmla="*/ 2147483646 h 1117"/>
                <a:gd name="GluePoint5X" fmla="*/ 2147483646 w 820"/>
                <a:gd name="GluePoint5Y" fmla="*/ 0 h 1117"/>
                <a:gd name="GluePoint6X" fmla="*/ 2147483646 w 820"/>
                <a:gd name="GluePoint6Y" fmla="*/ 2147483646 h 1117"/>
                <a:gd name="GluePoint7X" fmla="*/ 2147483646 w 820"/>
                <a:gd name="GluePoint7Y" fmla="*/ 2147483646 h 1117"/>
                <a:gd name="GluePoint8X" fmla="*/ 2147483646 w 820"/>
                <a:gd name="GluePoint8Y" fmla="*/ 2147483646 h 1117"/>
                <a:gd name="GluePoint9X" fmla="*/ 2147483646 w 820"/>
                <a:gd name="GluePoint9Y" fmla="*/ 2147483646 h 1117"/>
                <a:gd name="GluePoint10X" fmla="*/ 0 w 820"/>
                <a:gd name="GluePoint10Y" fmla="*/ 2147483646 h 111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820" h="1117">
                  <a:moveTo>
                    <a:pt x="0" y="828"/>
                  </a:moveTo>
                  <a:lnTo>
                    <a:pt x="176" y="292"/>
                  </a:lnTo>
                  <a:lnTo>
                    <a:pt x="279" y="123"/>
                  </a:lnTo>
                  <a:lnTo>
                    <a:pt x="489" y="22"/>
                  </a:lnTo>
                  <a:lnTo>
                    <a:pt x="663" y="0"/>
                  </a:lnTo>
                  <a:lnTo>
                    <a:pt x="802" y="455"/>
                  </a:lnTo>
                  <a:lnTo>
                    <a:pt x="820" y="703"/>
                  </a:lnTo>
                  <a:lnTo>
                    <a:pt x="697" y="910"/>
                  </a:lnTo>
                  <a:lnTo>
                    <a:pt x="124" y="1117"/>
                  </a:lnTo>
                  <a:lnTo>
                    <a:pt x="0" y="828"/>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5" name="Freeform 31"/>
            <p:cNvSpPr/>
            <p:nvPr/>
          </p:nvSpPr>
          <p:spPr>
            <a:xfrm>
              <a:off x="6562800" y="2936880"/>
              <a:ext cx="496800" cy="811080"/>
            </a:xfrm>
            <a:custGeom>
              <a:avLst/>
              <a:gdLst>
                <a:gd name="GluePoint1X" fmla="*/ 0 w 939"/>
                <a:gd name="GluePoint1Y" fmla="*/ 2147483646 h 1534"/>
                <a:gd name="GluePoint2X" fmla="*/ 0 w 939"/>
                <a:gd name="GluePoint2Y" fmla="*/ 2147483646 h 1534"/>
                <a:gd name="GluePoint3X" fmla="*/ 2147483646 w 939"/>
                <a:gd name="GluePoint3Y" fmla="*/ 2147483646 h 1534"/>
                <a:gd name="GluePoint4X" fmla="*/ 2147483646 w 939"/>
                <a:gd name="GluePoint4Y" fmla="*/ 0 h 1534"/>
                <a:gd name="GluePoint5X" fmla="*/ 2147483646 w 939"/>
                <a:gd name="GluePoint5Y" fmla="*/ 2147483646 h 1534"/>
                <a:gd name="GluePoint6X" fmla="*/ 2147483646 w 939"/>
                <a:gd name="GluePoint6Y" fmla="*/ 2147483646 h 1534"/>
                <a:gd name="GluePoint7X" fmla="*/ 2147483646 w 939"/>
                <a:gd name="GluePoint7Y" fmla="*/ 2147483646 h 1534"/>
                <a:gd name="GluePoint8X" fmla="*/ 2147483646 w 939"/>
                <a:gd name="GluePoint8Y" fmla="*/ 2147483646 h 1534"/>
                <a:gd name="GluePoint9X" fmla="*/ 2147483646 w 939"/>
                <a:gd name="GluePoint9Y" fmla="*/ 2147483646 h 1534"/>
                <a:gd name="GluePoint10X" fmla="*/ 2147483646 w 939"/>
                <a:gd name="GluePoint10Y" fmla="*/ 2147483646 h 1534"/>
                <a:gd name="GluePoint11X" fmla="*/ 2147483646 w 939"/>
                <a:gd name="GluePoint11Y" fmla="*/ 2147483646 h 1534"/>
                <a:gd name="GluePoint12X" fmla="*/ 2147483646 w 939"/>
                <a:gd name="GluePoint12Y" fmla="*/ 2147483646 h 1534"/>
                <a:gd name="GluePoint13X" fmla="*/ 0 w 939"/>
                <a:gd name="GluePoint13Y" fmla="*/ 2147483646 h 153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l" t="t" r="r" b="b"/>
              <a:pathLst>
                <a:path w="939" h="1534">
                  <a:moveTo>
                    <a:pt x="0" y="644"/>
                  </a:moveTo>
                  <a:lnTo>
                    <a:pt x="0" y="352"/>
                  </a:lnTo>
                  <a:lnTo>
                    <a:pt x="139" y="124"/>
                  </a:lnTo>
                  <a:lnTo>
                    <a:pt x="312" y="0"/>
                  </a:lnTo>
                  <a:lnTo>
                    <a:pt x="400" y="23"/>
                  </a:lnTo>
                  <a:lnTo>
                    <a:pt x="294" y="436"/>
                  </a:lnTo>
                  <a:lnTo>
                    <a:pt x="331" y="624"/>
                  </a:lnTo>
                  <a:lnTo>
                    <a:pt x="904" y="644"/>
                  </a:lnTo>
                  <a:lnTo>
                    <a:pt x="939" y="766"/>
                  </a:lnTo>
                  <a:lnTo>
                    <a:pt x="800" y="1118"/>
                  </a:lnTo>
                  <a:lnTo>
                    <a:pt x="609" y="1534"/>
                  </a:lnTo>
                  <a:lnTo>
                    <a:pt x="103" y="1306"/>
                  </a:lnTo>
                  <a:lnTo>
                    <a:pt x="0" y="644"/>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6" name="Freeform 32"/>
            <p:cNvSpPr/>
            <p:nvPr/>
          </p:nvSpPr>
          <p:spPr>
            <a:xfrm>
              <a:off x="6450120" y="3244680"/>
              <a:ext cx="193680" cy="438120"/>
            </a:xfrm>
            <a:custGeom>
              <a:avLst/>
              <a:gdLst>
                <a:gd name="GluePoint1X" fmla="*/ 0 w 365"/>
                <a:gd name="GluePoint1Y" fmla="*/ 2147483646 h 828"/>
                <a:gd name="GluePoint2X" fmla="*/ 2147483646 w 365"/>
                <a:gd name="GluePoint2Y" fmla="*/ 0 h 828"/>
                <a:gd name="GluePoint3X" fmla="*/ 2147483646 w 365"/>
                <a:gd name="GluePoint3Y" fmla="*/ 2147483646 h 828"/>
                <a:gd name="GluePoint4X" fmla="*/ 2147483646 w 365"/>
                <a:gd name="GluePoint4Y" fmla="*/ 2147483646 h 828"/>
                <a:gd name="GluePoint5X" fmla="*/ 0 w 365"/>
                <a:gd name="GluePoint5Y" fmla="*/ 2147483646 h 828"/>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365" h="828">
                  <a:moveTo>
                    <a:pt x="0" y="82"/>
                  </a:moveTo>
                  <a:lnTo>
                    <a:pt x="228" y="0"/>
                  </a:lnTo>
                  <a:lnTo>
                    <a:pt x="365" y="702"/>
                  </a:lnTo>
                  <a:lnTo>
                    <a:pt x="38" y="828"/>
                  </a:lnTo>
                  <a:lnTo>
                    <a:pt x="0" y="82"/>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7" name="Freeform 33"/>
            <p:cNvSpPr/>
            <p:nvPr/>
          </p:nvSpPr>
          <p:spPr>
            <a:xfrm>
              <a:off x="7483680" y="2620800"/>
              <a:ext cx="191880" cy="425160"/>
            </a:xfrm>
            <a:custGeom>
              <a:avLst/>
              <a:gdLst>
                <a:gd name="GluePoint1X" fmla="*/ 2147483646 w 362"/>
                <a:gd name="GluePoint1Y" fmla="*/ 2147483646 h 805"/>
                <a:gd name="GluePoint2X" fmla="*/ 2147483646 w 362"/>
                <a:gd name="GluePoint2Y" fmla="*/ 2147483646 h 805"/>
                <a:gd name="GluePoint3X" fmla="*/ 2147483646 w 362"/>
                <a:gd name="GluePoint3Y" fmla="*/ 2147483646 h 805"/>
                <a:gd name="GluePoint4X" fmla="*/ 2147483646 w 362"/>
                <a:gd name="GluePoint4Y" fmla="*/ 2147483646 h 805"/>
                <a:gd name="GluePoint5X" fmla="*/ 2147483646 w 362"/>
                <a:gd name="GluePoint5Y" fmla="*/ 2147483646 h 805"/>
                <a:gd name="GluePoint6X" fmla="*/ 2147483646 w 362"/>
                <a:gd name="GluePoint6Y" fmla="*/ 2147483646 h 805"/>
                <a:gd name="GluePoint7X" fmla="*/ 0 w 362"/>
                <a:gd name="GluePoint7Y" fmla="*/ 2147483646 h 805"/>
                <a:gd name="GluePoint8X" fmla="*/ 0 w 362"/>
                <a:gd name="GluePoint8Y" fmla="*/ 0 h 805"/>
                <a:gd name="GluePoint9X" fmla="*/ 2147483646 w 362"/>
                <a:gd name="GluePoint9Y" fmla="*/ 2147483646 h 805"/>
                <a:gd name="GluePoint10X" fmla="*/ 2147483646 w 362"/>
                <a:gd name="GluePoint10Y" fmla="*/ 2147483646 h 805"/>
                <a:gd name="GluePoint11X" fmla="*/ 2147483646 w 362"/>
                <a:gd name="GluePoint11Y" fmla="*/ 2147483646 h 805"/>
                <a:gd name="GluePoint12X" fmla="*/ 2147483646 w 362"/>
                <a:gd name="GluePoint12Y" fmla="*/ 2147483646 h 805"/>
                <a:gd name="GluePoint13X" fmla="*/ 2147483646 w 362"/>
                <a:gd name="GluePoint13Y" fmla="*/ 2147483646 h 805"/>
                <a:gd name="GluePoint14X" fmla="*/ 2147483646 w 362"/>
                <a:gd name="GluePoint14Y" fmla="*/ 2147483646 h 80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l" t="t" r="r" b="b"/>
              <a:pathLst>
                <a:path w="362" h="805">
                  <a:moveTo>
                    <a:pt x="206" y="536"/>
                  </a:moveTo>
                  <a:lnTo>
                    <a:pt x="138" y="434"/>
                  </a:lnTo>
                  <a:lnTo>
                    <a:pt x="154" y="228"/>
                  </a:lnTo>
                  <a:lnTo>
                    <a:pt x="362" y="289"/>
                  </a:lnTo>
                  <a:lnTo>
                    <a:pt x="362" y="662"/>
                  </a:lnTo>
                  <a:lnTo>
                    <a:pt x="225" y="805"/>
                  </a:lnTo>
                  <a:lnTo>
                    <a:pt x="0" y="558"/>
                  </a:lnTo>
                  <a:lnTo>
                    <a:pt x="0" y="0"/>
                  </a:lnTo>
                  <a:lnTo>
                    <a:pt x="102" y="103"/>
                  </a:lnTo>
                  <a:lnTo>
                    <a:pt x="51" y="434"/>
                  </a:lnTo>
                  <a:lnTo>
                    <a:pt x="240" y="702"/>
                  </a:lnTo>
                  <a:lnTo>
                    <a:pt x="311" y="474"/>
                  </a:lnTo>
                  <a:lnTo>
                    <a:pt x="260" y="369"/>
                  </a:lnTo>
                  <a:lnTo>
                    <a:pt x="206" y="536"/>
                  </a:lnTo>
                  <a:close/>
                </a:path>
              </a:pathLst>
            </a:custGeom>
            <a:solidFill>
              <a:srgbClr val="b5b5b5"/>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8" name="Freeform 34"/>
            <p:cNvSpPr/>
            <p:nvPr/>
          </p:nvSpPr>
          <p:spPr>
            <a:xfrm>
              <a:off x="6562800" y="2095560"/>
              <a:ext cx="441000" cy="776160"/>
            </a:xfrm>
            <a:custGeom>
              <a:avLst/>
              <a:gdLst>
                <a:gd name="GluePoint1X" fmla="*/ 0 w 834"/>
                <a:gd name="GluePoint1Y" fmla="*/ 2147483646 h 1468"/>
                <a:gd name="GluePoint2X" fmla="*/ 2147483646 w 834"/>
                <a:gd name="GluePoint2Y" fmla="*/ 2147483646 h 1468"/>
                <a:gd name="GluePoint3X" fmla="*/ 2147483646 w 834"/>
                <a:gd name="GluePoint3Y" fmla="*/ 2147483646 h 1468"/>
                <a:gd name="GluePoint4X" fmla="*/ 2147483646 w 834"/>
                <a:gd name="GluePoint4Y" fmla="*/ 0 h 1468"/>
                <a:gd name="GluePoint5X" fmla="*/ 0 w 834"/>
                <a:gd name="GluePoint5Y" fmla="*/ 2147483646 h 1468"/>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834" h="1468">
                  <a:moveTo>
                    <a:pt x="0" y="19"/>
                  </a:moveTo>
                  <a:lnTo>
                    <a:pt x="504" y="1468"/>
                  </a:lnTo>
                  <a:lnTo>
                    <a:pt x="834" y="1302"/>
                  </a:lnTo>
                  <a:lnTo>
                    <a:pt x="173" y="0"/>
                  </a:lnTo>
                  <a:lnTo>
                    <a:pt x="0" y="19"/>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09" name="Freeform 35"/>
            <p:cNvSpPr/>
            <p:nvPr/>
          </p:nvSpPr>
          <p:spPr>
            <a:xfrm>
              <a:off x="7040520" y="3244680"/>
              <a:ext cx="239400" cy="711000"/>
            </a:xfrm>
            <a:custGeom>
              <a:avLst/>
              <a:gdLst>
                <a:gd name="GluePoint1X" fmla="*/ 0 w 453"/>
                <a:gd name="GluePoint1Y" fmla="*/ 2147483646 h 1345"/>
                <a:gd name="GluePoint2X" fmla="*/ 2147483646 w 453"/>
                <a:gd name="GluePoint2Y" fmla="*/ 2147483646 h 1345"/>
                <a:gd name="GluePoint3X" fmla="*/ 2147483646 w 453"/>
                <a:gd name="GluePoint3Y" fmla="*/ 2147483646 h 1345"/>
                <a:gd name="GluePoint4X" fmla="*/ 2147483646 w 453"/>
                <a:gd name="GluePoint4Y" fmla="*/ 2147483646 h 1345"/>
                <a:gd name="GluePoint5X" fmla="*/ 2147483646 w 453"/>
                <a:gd name="GluePoint5Y" fmla="*/ 0 h 1345"/>
                <a:gd name="GluePoint6X" fmla="*/ 0 w 453"/>
                <a:gd name="GluePoint6Y" fmla="*/ 2147483646 h 134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453" h="1345">
                  <a:moveTo>
                    <a:pt x="0" y="62"/>
                  </a:moveTo>
                  <a:lnTo>
                    <a:pt x="122" y="1345"/>
                  </a:lnTo>
                  <a:lnTo>
                    <a:pt x="453" y="1159"/>
                  </a:lnTo>
                  <a:lnTo>
                    <a:pt x="453" y="659"/>
                  </a:lnTo>
                  <a:lnTo>
                    <a:pt x="261" y="0"/>
                  </a:lnTo>
                  <a:lnTo>
                    <a:pt x="0" y="62"/>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0" name="Freeform 36"/>
            <p:cNvSpPr/>
            <p:nvPr/>
          </p:nvSpPr>
          <p:spPr>
            <a:xfrm>
              <a:off x="7427880" y="2116080"/>
              <a:ext cx="164880" cy="547560"/>
            </a:xfrm>
            <a:custGeom>
              <a:avLst/>
              <a:gdLst>
                <a:gd name="GluePoint1X" fmla="*/ 0 w 312"/>
                <a:gd name="GluePoint1Y" fmla="*/ 0 h 1034"/>
                <a:gd name="GluePoint2X" fmla="*/ 2147483646 w 312"/>
                <a:gd name="GluePoint2Y" fmla="*/ 2147483646 h 1034"/>
                <a:gd name="GluePoint3X" fmla="*/ 2147483646 w 312"/>
                <a:gd name="GluePoint3Y" fmla="*/ 2147483646 h 1034"/>
                <a:gd name="GluePoint4X" fmla="*/ 2147483646 w 312"/>
                <a:gd name="GluePoint4Y" fmla="*/ 2147483646 h 1034"/>
                <a:gd name="GluePoint5X" fmla="*/ 0 w 312"/>
                <a:gd name="GluePoint5Y" fmla="*/ 0 h 1034"/>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312" h="1034">
                  <a:moveTo>
                    <a:pt x="0" y="0"/>
                  </a:moveTo>
                  <a:lnTo>
                    <a:pt x="245" y="1034"/>
                  </a:lnTo>
                  <a:lnTo>
                    <a:pt x="312" y="1034"/>
                  </a:lnTo>
                  <a:lnTo>
                    <a:pt x="138" y="167"/>
                  </a:lnTo>
                  <a:lnTo>
                    <a:pt x="0" y="0"/>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1" name="Freeform 37"/>
            <p:cNvSpPr/>
            <p:nvPr/>
          </p:nvSpPr>
          <p:spPr>
            <a:xfrm>
              <a:off x="7602480" y="3046320"/>
              <a:ext cx="174600" cy="590400"/>
            </a:xfrm>
            <a:custGeom>
              <a:avLst/>
              <a:gdLst>
                <a:gd name="GluePoint1X" fmla="*/ 2147483646 w 329"/>
                <a:gd name="GluePoint1Y" fmla="*/ 0 h 1117"/>
                <a:gd name="GluePoint2X" fmla="*/ 0 w 329"/>
                <a:gd name="GluePoint2Y" fmla="*/ 2147483646 h 1117"/>
                <a:gd name="GluePoint3X" fmla="*/ 2147483646 w 329"/>
                <a:gd name="GluePoint3Y" fmla="*/ 2147483646 h 1117"/>
                <a:gd name="GluePoint4X" fmla="*/ 2147483646 w 329"/>
                <a:gd name="GluePoint4Y" fmla="*/ 2147483646 h 1117"/>
                <a:gd name="GluePoint5X" fmla="*/ 2147483646 w 329"/>
                <a:gd name="GluePoint5Y" fmla="*/ 0 h 1117"/>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329" h="1117">
                  <a:moveTo>
                    <a:pt x="155" y="0"/>
                  </a:moveTo>
                  <a:lnTo>
                    <a:pt x="0" y="269"/>
                  </a:lnTo>
                  <a:lnTo>
                    <a:pt x="155" y="1117"/>
                  </a:lnTo>
                  <a:lnTo>
                    <a:pt x="329" y="724"/>
                  </a:lnTo>
                  <a:lnTo>
                    <a:pt x="155" y="0"/>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2" name="Freeform 38"/>
            <p:cNvSpPr/>
            <p:nvPr/>
          </p:nvSpPr>
          <p:spPr>
            <a:xfrm>
              <a:off x="5880240" y="1207800"/>
              <a:ext cx="830160" cy="787320"/>
            </a:xfrm>
            <a:custGeom>
              <a:avLst/>
              <a:gdLst>
                <a:gd name="GluePoint1X" fmla="*/ 0 w 1568"/>
                <a:gd name="GluePoint1Y" fmla="*/ 2147483646 h 1488"/>
                <a:gd name="GluePoint2X" fmla="*/ 2147483646 w 1568"/>
                <a:gd name="GluePoint2Y" fmla="*/ 2147483646 h 1488"/>
                <a:gd name="GluePoint3X" fmla="*/ 2147483646 w 1568"/>
                <a:gd name="GluePoint3Y" fmla="*/ 2147483646 h 1488"/>
                <a:gd name="GluePoint4X" fmla="*/ 2147483646 w 1568"/>
                <a:gd name="GluePoint4Y" fmla="*/ 2147483646 h 1488"/>
                <a:gd name="GluePoint5X" fmla="*/ 2147483646 w 1568"/>
                <a:gd name="GluePoint5Y" fmla="*/ 2147483646 h 1488"/>
                <a:gd name="GluePoint6X" fmla="*/ 2147483646 w 1568"/>
                <a:gd name="GluePoint6Y" fmla="*/ 2147483646 h 1488"/>
                <a:gd name="GluePoint7X" fmla="*/ 2147483646 w 1568"/>
                <a:gd name="GluePoint7Y" fmla="*/ 2147483646 h 1488"/>
                <a:gd name="GluePoint8X" fmla="*/ 2147483646 w 1568"/>
                <a:gd name="GluePoint8Y" fmla="*/ 2147483646 h 1488"/>
                <a:gd name="GluePoint9X" fmla="*/ 2147483646 w 1568"/>
                <a:gd name="GluePoint9Y" fmla="*/ 2147483646 h 1488"/>
                <a:gd name="GluePoint10X" fmla="*/ 2147483646 w 1568"/>
                <a:gd name="GluePoint10Y" fmla="*/ 2147483646 h 1488"/>
                <a:gd name="GluePoint11X" fmla="*/ 2147483646 w 1568"/>
                <a:gd name="GluePoint11Y" fmla="*/ 0 h 1488"/>
                <a:gd name="GluePoint12X" fmla="*/ 2147483646 w 1568"/>
                <a:gd name="GluePoint12Y" fmla="*/ 2147483646 h 1488"/>
                <a:gd name="GluePoint13X" fmla="*/ 2147483646 w 1568"/>
                <a:gd name="GluePoint13Y" fmla="*/ 2147483646 h 1488"/>
                <a:gd name="GluePoint14X" fmla="*/ 2147483646 w 1568"/>
                <a:gd name="GluePoint14Y" fmla="*/ 2147483646 h 1488"/>
                <a:gd name="GluePoint15X" fmla="*/ 2147483646 w 1568"/>
                <a:gd name="GluePoint15Y" fmla="*/ 2147483646 h 1488"/>
                <a:gd name="GluePoint16X" fmla="*/ 0 w 1568"/>
                <a:gd name="GluePoint16Y" fmla="*/ 2147483646 h 14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Lst>
              <a:rect l="l" t="t" r="r" b="b"/>
              <a:pathLst>
                <a:path w="1568" h="1488">
                  <a:moveTo>
                    <a:pt x="0" y="1488"/>
                  </a:moveTo>
                  <a:lnTo>
                    <a:pt x="140" y="1198"/>
                  </a:lnTo>
                  <a:lnTo>
                    <a:pt x="365" y="910"/>
                  </a:lnTo>
                  <a:lnTo>
                    <a:pt x="750" y="599"/>
                  </a:lnTo>
                  <a:lnTo>
                    <a:pt x="802" y="578"/>
                  </a:lnTo>
                  <a:lnTo>
                    <a:pt x="869" y="702"/>
                  </a:lnTo>
                  <a:lnTo>
                    <a:pt x="869" y="1179"/>
                  </a:lnTo>
                  <a:lnTo>
                    <a:pt x="1026" y="1118"/>
                  </a:lnTo>
                  <a:lnTo>
                    <a:pt x="1026" y="436"/>
                  </a:lnTo>
                  <a:lnTo>
                    <a:pt x="1568" y="309"/>
                  </a:lnTo>
                  <a:lnTo>
                    <a:pt x="1376" y="0"/>
                  </a:lnTo>
                  <a:lnTo>
                    <a:pt x="802" y="166"/>
                  </a:lnTo>
                  <a:lnTo>
                    <a:pt x="452" y="436"/>
                  </a:lnTo>
                  <a:lnTo>
                    <a:pt x="157" y="848"/>
                  </a:lnTo>
                  <a:lnTo>
                    <a:pt x="18" y="1241"/>
                  </a:lnTo>
                  <a:lnTo>
                    <a:pt x="0" y="1488"/>
                  </a:lnTo>
                  <a:close/>
                </a:path>
              </a:pathLst>
            </a:custGeom>
            <a:solidFill>
              <a:srgbClr val="515151"/>
            </a:solidFill>
            <a:ln w="0">
              <a:solidFill>
                <a:srgbClr val="515151"/>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3" name="Freeform 39"/>
            <p:cNvSpPr/>
            <p:nvPr/>
          </p:nvSpPr>
          <p:spPr>
            <a:xfrm>
              <a:off x="5926320" y="1228680"/>
              <a:ext cx="709560" cy="591840"/>
            </a:xfrm>
            <a:custGeom>
              <a:avLst/>
              <a:gdLst>
                <a:gd name="GluePoint1X" fmla="*/ 0 w 1341"/>
                <a:gd name="GluePoint1Y" fmla="*/ 2147483646 h 1118"/>
                <a:gd name="GluePoint2X" fmla="*/ 2147483646 w 1341"/>
                <a:gd name="GluePoint2Y" fmla="*/ 2147483646 h 1118"/>
                <a:gd name="GluePoint3X" fmla="*/ 2147483646 w 1341"/>
                <a:gd name="GluePoint3Y" fmla="*/ 2147483646 h 1118"/>
                <a:gd name="GluePoint4X" fmla="*/ 2147483646 w 1341"/>
                <a:gd name="GluePoint4Y" fmla="*/ 2147483646 h 1118"/>
                <a:gd name="GluePoint5X" fmla="*/ 2147483646 w 1341"/>
                <a:gd name="GluePoint5Y" fmla="*/ 0 h 1118"/>
                <a:gd name="GluePoint6X" fmla="*/ 2147483646 w 1341"/>
                <a:gd name="GluePoint6Y" fmla="*/ 2147483646 h 1118"/>
                <a:gd name="GluePoint7X" fmla="*/ 2147483646 w 1341"/>
                <a:gd name="GluePoint7Y" fmla="*/ 2147483646 h 1118"/>
                <a:gd name="GluePoint8X" fmla="*/ 2147483646 w 1341"/>
                <a:gd name="GluePoint8Y" fmla="*/ 2147483646 h 1118"/>
                <a:gd name="GluePoint9X" fmla="*/ 0 w 1341"/>
                <a:gd name="GluePoint9Y" fmla="*/ 2147483646 h 111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1341" h="1118">
                  <a:moveTo>
                    <a:pt x="0" y="1118"/>
                  </a:moveTo>
                  <a:lnTo>
                    <a:pt x="348" y="624"/>
                  </a:lnTo>
                  <a:lnTo>
                    <a:pt x="783" y="228"/>
                  </a:lnTo>
                  <a:lnTo>
                    <a:pt x="1341" y="42"/>
                  </a:lnTo>
                  <a:lnTo>
                    <a:pt x="1289" y="0"/>
                  </a:lnTo>
                  <a:lnTo>
                    <a:pt x="801" y="127"/>
                  </a:lnTo>
                  <a:lnTo>
                    <a:pt x="365" y="476"/>
                  </a:lnTo>
                  <a:lnTo>
                    <a:pt x="140" y="808"/>
                  </a:lnTo>
                  <a:lnTo>
                    <a:pt x="0" y="1118"/>
                  </a:lnTo>
                  <a:close/>
                </a:path>
              </a:pathLst>
            </a:custGeom>
            <a:solidFill>
              <a:srgbClr val="b5b5b5"/>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4" name="Freeform 40"/>
            <p:cNvSpPr/>
            <p:nvPr/>
          </p:nvSpPr>
          <p:spPr>
            <a:xfrm>
              <a:off x="5916600" y="1536480"/>
              <a:ext cx="884160" cy="1641240"/>
            </a:xfrm>
            <a:custGeom>
              <a:avLst/>
              <a:gdLst>
                <a:gd name="GluePoint1X" fmla="*/ 2147483646 w 1671"/>
                <a:gd name="GluePoint1Y" fmla="*/ 2147483646 h 3103"/>
                <a:gd name="GluePoint2X" fmla="*/ 2147483646 w 1671"/>
                <a:gd name="GluePoint2Y" fmla="*/ 2147483646 h 3103"/>
                <a:gd name="GluePoint3X" fmla="*/ 2147483646 w 1671"/>
                <a:gd name="GluePoint3Y" fmla="*/ 2147483646 h 3103"/>
                <a:gd name="GluePoint4X" fmla="*/ 2147483646 w 1671"/>
                <a:gd name="GluePoint4Y" fmla="*/ 2147483646 h 3103"/>
                <a:gd name="GluePoint5X" fmla="*/ 2147483646 w 1671"/>
                <a:gd name="GluePoint5Y" fmla="*/ 2147483646 h 3103"/>
                <a:gd name="GluePoint6X" fmla="*/ 2147483646 w 1671"/>
                <a:gd name="GluePoint6Y" fmla="*/ 2147483646 h 3103"/>
                <a:gd name="GluePoint7X" fmla="*/ 0 w 1671"/>
                <a:gd name="GluePoint7Y" fmla="*/ 2147483646 h 3103"/>
                <a:gd name="GluePoint8X" fmla="*/ 2147483646 w 1671"/>
                <a:gd name="GluePoint8Y" fmla="*/ 2147483646 h 3103"/>
                <a:gd name="GluePoint9X" fmla="*/ 2147483646 w 1671"/>
                <a:gd name="GluePoint9Y" fmla="*/ 2147483646 h 3103"/>
                <a:gd name="GluePoint10X" fmla="*/ 2147483646 w 1671"/>
                <a:gd name="GluePoint10Y" fmla="*/ 2147483646 h 3103"/>
                <a:gd name="GluePoint11X" fmla="*/ 2147483646 w 1671"/>
                <a:gd name="GluePoint11Y" fmla="*/ 2147483646 h 3103"/>
                <a:gd name="GluePoint12X" fmla="*/ 2147483646 w 1671"/>
                <a:gd name="GluePoint12Y" fmla="*/ 2147483646 h 3103"/>
                <a:gd name="GluePoint13X" fmla="*/ 2147483646 w 1671"/>
                <a:gd name="GluePoint13Y" fmla="*/ 2147483646 h 3103"/>
                <a:gd name="GluePoint14X" fmla="*/ 2147483646 w 1671"/>
                <a:gd name="GluePoint14Y" fmla="*/ 2147483646 h 3103"/>
                <a:gd name="GluePoint15X" fmla="*/ 2147483646 w 1671"/>
                <a:gd name="GluePoint15Y" fmla="*/ 0 h 3103"/>
                <a:gd name="GluePoint16X" fmla="*/ 2147483646 w 1671"/>
                <a:gd name="GluePoint16Y" fmla="*/ 2147483646 h 3103"/>
                <a:gd name="GluePoint17X" fmla="*/ 2147483646 w 1671"/>
                <a:gd name="GluePoint17Y" fmla="*/ 2147483646 h 3103"/>
                <a:gd name="GluePoint18X" fmla="*/ 2147483646 w 1671"/>
                <a:gd name="GluePoint18Y" fmla="*/ 2147483646 h 3103"/>
                <a:gd name="GluePoint19X" fmla="*/ 2147483646 w 1671"/>
                <a:gd name="GluePoint19Y" fmla="*/ 2147483646 h 310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l" t="t" r="r" b="b"/>
              <a:pathLst>
                <a:path w="1671" h="3103">
                  <a:moveTo>
                    <a:pt x="436" y="705"/>
                  </a:moveTo>
                  <a:lnTo>
                    <a:pt x="192" y="952"/>
                  </a:lnTo>
                  <a:lnTo>
                    <a:pt x="138" y="1530"/>
                  </a:lnTo>
                  <a:lnTo>
                    <a:pt x="295" y="1947"/>
                  </a:lnTo>
                  <a:lnTo>
                    <a:pt x="138" y="1926"/>
                  </a:lnTo>
                  <a:lnTo>
                    <a:pt x="35" y="2069"/>
                  </a:lnTo>
                  <a:lnTo>
                    <a:pt x="0" y="2689"/>
                  </a:lnTo>
                  <a:lnTo>
                    <a:pt x="51" y="2898"/>
                  </a:lnTo>
                  <a:lnTo>
                    <a:pt x="17" y="3103"/>
                  </a:lnTo>
                  <a:lnTo>
                    <a:pt x="330" y="3063"/>
                  </a:lnTo>
                  <a:lnTo>
                    <a:pt x="1046" y="1799"/>
                  </a:lnTo>
                  <a:lnTo>
                    <a:pt x="1236" y="1037"/>
                  </a:lnTo>
                  <a:lnTo>
                    <a:pt x="1584" y="640"/>
                  </a:lnTo>
                  <a:lnTo>
                    <a:pt x="1671" y="497"/>
                  </a:lnTo>
                  <a:lnTo>
                    <a:pt x="1584" y="0"/>
                  </a:lnTo>
                  <a:lnTo>
                    <a:pt x="1271" y="146"/>
                  </a:lnTo>
                  <a:lnTo>
                    <a:pt x="1028" y="436"/>
                  </a:lnTo>
                  <a:lnTo>
                    <a:pt x="732" y="537"/>
                  </a:lnTo>
                  <a:lnTo>
                    <a:pt x="436" y="705"/>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5" name="Freeform 41"/>
            <p:cNvSpPr/>
            <p:nvPr/>
          </p:nvSpPr>
          <p:spPr>
            <a:xfrm>
              <a:off x="7086600" y="1403280"/>
              <a:ext cx="349200" cy="460080"/>
            </a:xfrm>
            <a:custGeom>
              <a:avLst/>
              <a:gdLst>
                <a:gd name="GluePoint1X" fmla="*/ 2147483646 w 662"/>
                <a:gd name="GluePoint1Y" fmla="*/ 2147483646 h 870"/>
                <a:gd name="GluePoint2X" fmla="*/ 0 w 662"/>
                <a:gd name="GluePoint2Y" fmla="*/ 2147483646 h 870"/>
                <a:gd name="GluePoint3X" fmla="*/ 2147483646 w 662"/>
                <a:gd name="GluePoint3Y" fmla="*/ 2147483646 h 870"/>
                <a:gd name="GluePoint4X" fmla="*/ 2147483646 w 662"/>
                <a:gd name="GluePoint4Y" fmla="*/ 2147483646 h 870"/>
                <a:gd name="GluePoint5X" fmla="*/ 2147483646 w 662"/>
                <a:gd name="GluePoint5Y" fmla="*/ 2147483646 h 870"/>
                <a:gd name="GluePoint6X" fmla="*/ 2147483646 w 662"/>
                <a:gd name="GluePoint6Y" fmla="*/ 2147483646 h 870"/>
                <a:gd name="GluePoint7X" fmla="*/ 2147483646 w 662"/>
                <a:gd name="GluePoint7Y" fmla="*/ 0 h 870"/>
                <a:gd name="GluePoint8X" fmla="*/ 2147483646 w 662"/>
                <a:gd name="GluePoint8Y" fmla="*/ 2147483646 h 870"/>
                <a:gd name="GluePoint9X" fmla="*/ 2147483646 w 662"/>
                <a:gd name="GluePoint9Y" fmla="*/ 2147483646 h 870"/>
                <a:gd name="GluePoint10X" fmla="*/ 2147483646 w 662"/>
                <a:gd name="GluePoint10Y" fmla="*/ 2147483646 h 8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662" h="870">
                  <a:moveTo>
                    <a:pt x="35" y="228"/>
                  </a:moveTo>
                  <a:lnTo>
                    <a:pt x="0" y="268"/>
                  </a:lnTo>
                  <a:lnTo>
                    <a:pt x="86" y="662"/>
                  </a:lnTo>
                  <a:lnTo>
                    <a:pt x="592" y="870"/>
                  </a:lnTo>
                  <a:lnTo>
                    <a:pt x="662" y="268"/>
                  </a:lnTo>
                  <a:lnTo>
                    <a:pt x="609" y="127"/>
                  </a:lnTo>
                  <a:lnTo>
                    <a:pt x="522" y="0"/>
                  </a:lnTo>
                  <a:lnTo>
                    <a:pt x="383" y="22"/>
                  </a:lnTo>
                  <a:lnTo>
                    <a:pt x="260" y="311"/>
                  </a:lnTo>
                  <a:lnTo>
                    <a:pt x="35" y="228"/>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6" name="Freeform 42"/>
            <p:cNvSpPr/>
            <p:nvPr/>
          </p:nvSpPr>
          <p:spPr>
            <a:xfrm>
              <a:off x="6037200" y="1963800"/>
              <a:ext cx="322200" cy="591840"/>
            </a:xfrm>
            <a:custGeom>
              <a:avLst/>
              <a:gdLst>
                <a:gd name="GluePoint1X" fmla="*/ 2147483646 w 609"/>
                <a:gd name="GluePoint1Y" fmla="*/ 2147483646 h 1118"/>
                <a:gd name="GluePoint2X" fmla="*/ 2147483646 w 609"/>
                <a:gd name="GluePoint2Y" fmla="*/ 2147483646 h 1118"/>
                <a:gd name="GluePoint3X" fmla="*/ 2147483646 w 609"/>
                <a:gd name="GluePoint3Y" fmla="*/ 2147483646 h 1118"/>
                <a:gd name="GluePoint4X" fmla="*/ 2147483646 w 609"/>
                <a:gd name="GluePoint4Y" fmla="*/ 2147483646 h 1118"/>
                <a:gd name="GluePoint5X" fmla="*/ 2147483646 w 609"/>
                <a:gd name="GluePoint5Y" fmla="*/ 2147483646 h 1118"/>
                <a:gd name="GluePoint6X" fmla="*/ 2147483646 w 609"/>
                <a:gd name="GluePoint6Y" fmla="*/ 2147483646 h 1118"/>
                <a:gd name="GluePoint7X" fmla="*/ 2147483646 w 609"/>
                <a:gd name="GluePoint7Y" fmla="*/ 2147483646 h 1118"/>
                <a:gd name="GluePoint8X" fmla="*/ 2147483646 w 609"/>
                <a:gd name="GluePoint8Y" fmla="*/ 2147483646 h 1118"/>
                <a:gd name="GluePoint9X" fmla="*/ 2147483646 w 609"/>
                <a:gd name="GluePoint9Y" fmla="*/ 2147483646 h 1118"/>
                <a:gd name="GluePoint10X" fmla="*/ 2147483646 w 609"/>
                <a:gd name="GluePoint10Y" fmla="*/ 2147483646 h 1118"/>
                <a:gd name="GluePoint11X" fmla="*/ 2147483646 w 609"/>
                <a:gd name="GluePoint11Y" fmla="*/ 2147483646 h 1118"/>
                <a:gd name="GluePoint12X" fmla="*/ 2147483646 w 609"/>
                <a:gd name="GluePoint12Y" fmla="*/ 0 h 1118"/>
                <a:gd name="GluePoint13X" fmla="*/ 2147483646 w 609"/>
                <a:gd name="GluePoint13Y" fmla="*/ 2147483646 h 1118"/>
                <a:gd name="GluePoint14X" fmla="*/ 2147483646 w 609"/>
                <a:gd name="GluePoint14Y" fmla="*/ 2147483646 h 1118"/>
                <a:gd name="GluePoint15X" fmla="*/ 2147483646 w 609"/>
                <a:gd name="GluePoint15Y" fmla="*/ 2147483646 h 1118"/>
                <a:gd name="GluePoint16X" fmla="*/ 2147483646 w 609"/>
                <a:gd name="GluePoint16Y" fmla="*/ 2147483646 h 1118"/>
                <a:gd name="GluePoint17X" fmla="*/ 0 w 609"/>
                <a:gd name="GluePoint17Y" fmla="*/ 2147483646 h 1118"/>
                <a:gd name="GluePoint18X" fmla="*/ 2147483646 w 609"/>
                <a:gd name="GluePoint18Y" fmla="*/ 2147483646 h 1118"/>
                <a:gd name="GluePoint19X" fmla="*/ 2147483646 w 609"/>
                <a:gd name="GluePoint19Y" fmla="*/ 2147483646 h 1118"/>
                <a:gd name="GluePoint20X" fmla="*/ 2147483646 w 609"/>
                <a:gd name="GluePoint20Y" fmla="*/ 2147483646 h 1118"/>
                <a:gd name="GluePoint21X" fmla="*/ 2147483646 w 609"/>
                <a:gd name="GluePoint21Y" fmla="*/ 2147483646 h 1118"/>
                <a:gd name="GluePoint22X" fmla="*/ 2147483646 w 609"/>
                <a:gd name="GluePoint22Y" fmla="*/ 2147483646 h 1118"/>
                <a:gd name="GluePoint23X" fmla="*/ 2147483646 w 609"/>
                <a:gd name="GluePoint23Y" fmla="*/ 2147483646 h 1118"/>
                <a:gd name="GluePoint24X" fmla="*/ 2147483646 w 609"/>
                <a:gd name="GluePoint24Y" fmla="*/ 2147483646 h 1118"/>
                <a:gd name="GluePoint25X" fmla="*/ 2147483646 w 609"/>
                <a:gd name="GluePoint25Y" fmla="*/ 2147483646 h 1118"/>
                <a:gd name="GluePoint26X" fmla="*/ 2147483646 w 609"/>
                <a:gd name="GluePoint26Y" fmla="*/ 2147483646 h 111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Lst>
              <a:rect l="l" t="t" r="r" b="b"/>
              <a:pathLst>
                <a:path w="609" h="1118">
                  <a:moveTo>
                    <a:pt x="262" y="559"/>
                  </a:moveTo>
                  <a:lnTo>
                    <a:pt x="313" y="598"/>
                  </a:lnTo>
                  <a:lnTo>
                    <a:pt x="330" y="702"/>
                  </a:lnTo>
                  <a:lnTo>
                    <a:pt x="435" y="618"/>
                  </a:lnTo>
                  <a:lnTo>
                    <a:pt x="348" y="288"/>
                  </a:lnTo>
                  <a:lnTo>
                    <a:pt x="157" y="248"/>
                  </a:lnTo>
                  <a:lnTo>
                    <a:pt x="36" y="618"/>
                  </a:lnTo>
                  <a:lnTo>
                    <a:pt x="104" y="991"/>
                  </a:lnTo>
                  <a:lnTo>
                    <a:pt x="368" y="1054"/>
                  </a:lnTo>
                  <a:lnTo>
                    <a:pt x="574" y="847"/>
                  </a:lnTo>
                  <a:lnTo>
                    <a:pt x="522" y="391"/>
                  </a:lnTo>
                  <a:lnTo>
                    <a:pt x="313" y="0"/>
                  </a:lnTo>
                  <a:lnTo>
                    <a:pt x="592" y="474"/>
                  </a:lnTo>
                  <a:lnTo>
                    <a:pt x="609" y="911"/>
                  </a:lnTo>
                  <a:lnTo>
                    <a:pt x="348" y="1118"/>
                  </a:lnTo>
                  <a:lnTo>
                    <a:pt x="69" y="1014"/>
                  </a:lnTo>
                  <a:lnTo>
                    <a:pt x="0" y="702"/>
                  </a:lnTo>
                  <a:lnTo>
                    <a:pt x="36" y="370"/>
                  </a:lnTo>
                  <a:lnTo>
                    <a:pt x="157" y="186"/>
                  </a:lnTo>
                  <a:lnTo>
                    <a:pt x="384" y="267"/>
                  </a:lnTo>
                  <a:lnTo>
                    <a:pt x="487" y="559"/>
                  </a:lnTo>
                  <a:lnTo>
                    <a:pt x="418" y="826"/>
                  </a:lnTo>
                  <a:lnTo>
                    <a:pt x="210" y="887"/>
                  </a:lnTo>
                  <a:lnTo>
                    <a:pt x="157" y="702"/>
                  </a:lnTo>
                  <a:lnTo>
                    <a:pt x="210" y="641"/>
                  </a:lnTo>
                  <a:lnTo>
                    <a:pt x="262" y="559"/>
                  </a:lnTo>
                  <a:close/>
                </a:path>
              </a:pathLst>
            </a:custGeom>
            <a:solidFill>
              <a:srgbClr val="ff0000"/>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7" name="Freeform 43"/>
            <p:cNvSpPr/>
            <p:nvPr/>
          </p:nvSpPr>
          <p:spPr>
            <a:xfrm>
              <a:off x="6369120" y="1579320"/>
              <a:ext cx="404640" cy="252360"/>
            </a:xfrm>
            <a:custGeom>
              <a:avLst/>
              <a:gdLst>
                <a:gd name="GluePoint1X" fmla="*/ 2147483646 w 765"/>
                <a:gd name="GluePoint1Y" fmla="*/ 0 h 476"/>
                <a:gd name="GluePoint2X" fmla="*/ 2147483646 w 765"/>
                <a:gd name="GluePoint2Y" fmla="*/ 2147483646 h 476"/>
                <a:gd name="GluePoint3X" fmla="*/ 2147483646 w 765"/>
                <a:gd name="GluePoint3Y" fmla="*/ 2147483646 h 476"/>
                <a:gd name="GluePoint4X" fmla="*/ 0 w 765"/>
                <a:gd name="GluePoint4Y" fmla="*/ 2147483646 h 476"/>
                <a:gd name="GluePoint5X" fmla="*/ 2147483646 w 765"/>
                <a:gd name="GluePoint5Y" fmla="*/ 2147483646 h 476"/>
                <a:gd name="GluePoint6X" fmla="*/ 2147483646 w 765"/>
                <a:gd name="GluePoint6Y" fmla="*/ 2147483646 h 476"/>
                <a:gd name="GluePoint7X" fmla="*/ 2147483646 w 765"/>
                <a:gd name="GluePoint7Y" fmla="*/ 2147483646 h 476"/>
                <a:gd name="GluePoint8X" fmla="*/ 2147483646 w 765"/>
                <a:gd name="GluePoint8Y" fmla="*/ 2147483646 h 476"/>
                <a:gd name="GluePoint9X" fmla="*/ 2147483646 w 765"/>
                <a:gd name="GluePoint9Y" fmla="*/ 0 h 47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765" h="476">
                  <a:moveTo>
                    <a:pt x="696" y="0"/>
                  </a:moveTo>
                  <a:lnTo>
                    <a:pt x="468" y="83"/>
                  </a:lnTo>
                  <a:lnTo>
                    <a:pt x="260" y="311"/>
                  </a:lnTo>
                  <a:lnTo>
                    <a:pt x="0" y="476"/>
                  </a:lnTo>
                  <a:lnTo>
                    <a:pt x="311" y="415"/>
                  </a:lnTo>
                  <a:lnTo>
                    <a:pt x="520" y="291"/>
                  </a:lnTo>
                  <a:lnTo>
                    <a:pt x="486" y="396"/>
                  </a:lnTo>
                  <a:lnTo>
                    <a:pt x="765" y="207"/>
                  </a:lnTo>
                  <a:lnTo>
                    <a:pt x="696" y="0"/>
                  </a:lnTo>
                  <a:close/>
                </a:path>
              </a:pathLst>
            </a:custGeom>
            <a:solidFill>
              <a:srgbClr val="ff0000"/>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8" name="Freeform 44"/>
            <p:cNvSpPr/>
            <p:nvPr/>
          </p:nvSpPr>
          <p:spPr>
            <a:xfrm>
              <a:off x="7094520" y="1427040"/>
              <a:ext cx="306360" cy="196560"/>
            </a:xfrm>
            <a:custGeom>
              <a:avLst/>
              <a:gdLst>
                <a:gd name="GluePoint1X" fmla="*/ 2147483646 w 577"/>
                <a:gd name="GluePoint1Y" fmla="*/ 2147483646 h 372"/>
                <a:gd name="GluePoint2X" fmla="*/ 2147483646 w 577"/>
                <a:gd name="GluePoint2Y" fmla="*/ 2147483646 h 372"/>
                <a:gd name="GluePoint3X" fmla="*/ 2147483646 w 577"/>
                <a:gd name="GluePoint3Y" fmla="*/ 2147483646 h 372"/>
                <a:gd name="GluePoint4X" fmla="*/ 2147483646 w 577"/>
                <a:gd name="GluePoint4Y" fmla="*/ 2147483646 h 372"/>
                <a:gd name="GluePoint5X" fmla="*/ 2147483646 w 577"/>
                <a:gd name="GluePoint5Y" fmla="*/ 2147483646 h 372"/>
                <a:gd name="GluePoint6X" fmla="*/ 2147483646 w 577"/>
                <a:gd name="GluePoint6Y" fmla="*/ 0 h 372"/>
                <a:gd name="GluePoint7X" fmla="*/ 2147483646 w 577"/>
                <a:gd name="GluePoint7Y" fmla="*/ 2147483646 h 372"/>
                <a:gd name="GluePoint8X" fmla="*/ 2147483646 w 577"/>
                <a:gd name="GluePoint8Y" fmla="*/ 2147483646 h 372"/>
                <a:gd name="GluePoint9X" fmla="*/ 0 w 577"/>
                <a:gd name="GluePoint9Y" fmla="*/ 2147483646 h 372"/>
                <a:gd name="GluePoint10X" fmla="*/ 2147483646 w 577"/>
                <a:gd name="GluePoint10Y" fmla="*/ 2147483646 h 37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577" h="372">
                  <a:moveTo>
                    <a:pt x="53" y="372"/>
                  </a:moveTo>
                  <a:lnTo>
                    <a:pt x="262" y="372"/>
                  </a:lnTo>
                  <a:lnTo>
                    <a:pt x="487" y="62"/>
                  </a:lnTo>
                  <a:lnTo>
                    <a:pt x="506" y="250"/>
                  </a:lnTo>
                  <a:lnTo>
                    <a:pt x="577" y="84"/>
                  </a:lnTo>
                  <a:lnTo>
                    <a:pt x="522" y="0"/>
                  </a:lnTo>
                  <a:lnTo>
                    <a:pt x="401" y="22"/>
                  </a:lnTo>
                  <a:lnTo>
                    <a:pt x="244" y="311"/>
                  </a:lnTo>
                  <a:lnTo>
                    <a:pt x="0" y="250"/>
                  </a:lnTo>
                  <a:lnTo>
                    <a:pt x="53" y="372"/>
                  </a:lnTo>
                  <a:close/>
                </a:path>
              </a:pathLst>
            </a:custGeom>
            <a:solidFill>
              <a:srgbClr val="ff0000"/>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19" name="Freeform 45"/>
            <p:cNvSpPr/>
            <p:nvPr/>
          </p:nvSpPr>
          <p:spPr>
            <a:xfrm>
              <a:off x="5962680" y="2619360"/>
              <a:ext cx="147600" cy="527040"/>
            </a:xfrm>
            <a:custGeom>
              <a:avLst/>
              <a:gdLst>
                <a:gd name="GluePoint1X" fmla="*/ 2147483646 w 279"/>
                <a:gd name="GluePoint1Y" fmla="*/ 0 h 994"/>
                <a:gd name="GluePoint2X" fmla="*/ 2147483646 w 279"/>
                <a:gd name="GluePoint2Y" fmla="*/ 2147483646 h 994"/>
                <a:gd name="GluePoint3X" fmla="*/ 2147483646 w 279"/>
                <a:gd name="GluePoint3Y" fmla="*/ 2147483646 h 994"/>
                <a:gd name="GluePoint4X" fmla="*/ 2147483646 w 279"/>
                <a:gd name="GluePoint4Y" fmla="*/ 2147483646 h 994"/>
                <a:gd name="GluePoint5X" fmla="*/ 2147483646 w 279"/>
                <a:gd name="GluePoint5Y" fmla="*/ 2147483646 h 994"/>
                <a:gd name="GluePoint6X" fmla="*/ 2147483646 w 279"/>
                <a:gd name="GluePoint6Y" fmla="*/ 2147483646 h 994"/>
                <a:gd name="GluePoint7X" fmla="*/ 0 w 279"/>
                <a:gd name="GluePoint7Y" fmla="*/ 2147483646 h 994"/>
                <a:gd name="GluePoint8X" fmla="*/ 2147483646 w 279"/>
                <a:gd name="GluePoint8Y" fmla="*/ 2147483646 h 994"/>
                <a:gd name="GluePoint9X" fmla="*/ 2147483646 w 279"/>
                <a:gd name="GluePoint9Y" fmla="*/ 2147483646 h 994"/>
                <a:gd name="GluePoint10X" fmla="*/ 2147483646 w 279"/>
                <a:gd name="GluePoint10Y" fmla="*/ 0 h 99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279" h="994">
                  <a:moveTo>
                    <a:pt x="106" y="0"/>
                  </a:moveTo>
                  <a:lnTo>
                    <a:pt x="279" y="290"/>
                  </a:lnTo>
                  <a:lnTo>
                    <a:pt x="52" y="786"/>
                  </a:lnTo>
                  <a:lnTo>
                    <a:pt x="106" y="950"/>
                  </a:lnTo>
                  <a:lnTo>
                    <a:pt x="18" y="994"/>
                  </a:lnTo>
                  <a:lnTo>
                    <a:pt x="18" y="806"/>
                  </a:lnTo>
                  <a:lnTo>
                    <a:pt x="0" y="620"/>
                  </a:lnTo>
                  <a:lnTo>
                    <a:pt x="35" y="309"/>
                  </a:lnTo>
                  <a:lnTo>
                    <a:pt x="18" y="104"/>
                  </a:lnTo>
                  <a:lnTo>
                    <a:pt x="106" y="0"/>
                  </a:lnTo>
                  <a:close/>
                </a:path>
              </a:pathLst>
            </a:custGeom>
            <a:solidFill>
              <a:srgbClr val="ff0000"/>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0" name="Freeform 46"/>
            <p:cNvSpPr/>
            <p:nvPr/>
          </p:nvSpPr>
          <p:spPr>
            <a:xfrm>
              <a:off x="6664320" y="374400"/>
              <a:ext cx="447480" cy="664920"/>
            </a:xfrm>
            <a:custGeom>
              <a:avLst/>
              <a:gdLst>
                <a:gd name="GluePoint1X" fmla="*/ 2147483646 w 846"/>
                <a:gd name="GluePoint1Y" fmla="*/ 2147483646 h 1257"/>
                <a:gd name="GluePoint2X" fmla="*/ 2147483646 w 846"/>
                <a:gd name="GluePoint2Y" fmla="*/ 2147483646 h 1257"/>
                <a:gd name="GluePoint3X" fmla="*/ 0 w 846"/>
                <a:gd name="GluePoint3Y" fmla="*/ 2147483646 h 1257"/>
                <a:gd name="GluePoint4X" fmla="*/ 2147483646 w 846"/>
                <a:gd name="GluePoint4Y" fmla="*/ 2147483646 h 1257"/>
                <a:gd name="GluePoint5X" fmla="*/ 2147483646 w 846"/>
                <a:gd name="GluePoint5Y" fmla="*/ 2147483646 h 1257"/>
                <a:gd name="GluePoint6X" fmla="*/ 2147483646 w 846"/>
                <a:gd name="GluePoint6Y" fmla="*/ 2147483646 h 1257"/>
                <a:gd name="GluePoint7X" fmla="*/ 2147483646 w 846"/>
                <a:gd name="GluePoint7Y" fmla="*/ 0 h 1257"/>
                <a:gd name="GluePoint8X" fmla="*/ 2147483646 w 846"/>
                <a:gd name="GluePoint8Y" fmla="*/ 2147483646 h 1257"/>
                <a:gd name="GluePoint9X" fmla="*/ 2147483646 w 846"/>
                <a:gd name="GluePoint9Y" fmla="*/ 2147483646 h 1257"/>
                <a:gd name="GluePoint10X" fmla="*/ 2147483646 w 846"/>
                <a:gd name="GluePoint10Y" fmla="*/ 2147483646 h 1257"/>
                <a:gd name="GluePoint11X" fmla="*/ 2147483646 w 846"/>
                <a:gd name="GluePoint11Y" fmla="*/ 2147483646 h 1257"/>
                <a:gd name="GluePoint12X" fmla="*/ 2147483646 w 846"/>
                <a:gd name="GluePoint12Y" fmla="*/ 2147483646 h 1257"/>
                <a:gd name="GluePoint13X" fmla="*/ 2147483646 w 846"/>
                <a:gd name="GluePoint13Y" fmla="*/ 2147483646 h 1257"/>
                <a:gd name="GluePoint14X" fmla="*/ 2147483646 w 846"/>
                <a:gd name="GluePoint14Y" fmla="*/ 2147483646 h 1257"/>
                <a:gd name="GluePoint15X" fmla="*/ 2147483646 w 846"/>
                <a:gd name="GluePoint15Y" fmla="*/ 2147483646 h 1257"/>
                <a:gd name="GluePoint16X" fmla="*/ 2147483646 w 846"/>
                <a:gd name="GluePoint16Y" fmla="*/ 2147483646 h 1257"/>
                <a:gd name="GluePoint17X" fmla="*/ 2147483646 w 846"/>
                <a:gd name="GluePoint17Y" fmla="*/ 2147483646 h 1257"/>
                <a:gd name="GluePoint18X" fmla="*/ 2147483646 w 846"/>
                <a:gd name="GluePoint18Y" fmla="*/ 2147483646 h 1257"/>
                <a:gd name="GluePoint19X" fmla="*/ 2147483646 w 846"/>
                <a:gd name="GluePoint19Y" fmla="*/ 2147483646 h 1257"/>
                <a:gd name="GluePoint20X" fmla="*/ 2147483646 w 846"/>
                <a:gd name="GluePoint20Y" fmla="*/ 2147483646 h 1257"/>
                <a:gd name="GluePoint21X" fmla="*/ 2147483646 w 846"/>
                <a:gd name="GluePoint21Y" fmla="*/ 2147483646 h 1257"/>
                <a:gd name="GluePoint22X" fmla="*/ 2147483646 w 846"/>
                <a:gd name="GluePoint22Y" fmla="*/ 2147483646 h 1257"/>
                <a:gd name="GluePoint23X" fmla="*/ 2147483646 w 846"/>
                <a:gd name="GluePoint23Y" fmla="*/ 2147483646 h 1257"/>
                <a:gd name="GluePoint24X" fmla="*/ 2147483646 w 846"/>
                <a:gd name="GluePoint24Y" fmla="*/ 2147483646 h 1257"/>
                <a:gd name="GluePoint25X" fmla="*/ 2147483646 w 846"/>
                <a:gd name="GluePoint25Y" fmla="*/ 2147483646 h 125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Lst>
              <a:rect l="l" t="t" r="r" b="b"/>
              <a:pathLst>
                <a:path w="846" h="1257">
                  <a:moveTo>
                    <a:pt x="155" y="1221"/>
                  </a:moveTo>
                  <a:lnTo>
                    <a:pt x="23" y="1257"/>
                  </a:lnTo>
                  <a:lnTo>
                    <a:pt x="0" y="917"/>
                  </a:lnTo>
                  <a:lnTo>
                    <a:pt x="33" y="597"/>
                  </a:lnTo>
                  <a:lnTo>
                    <a:pt x="133" y="304"/>
                  </a:lnTo>
                  <a:lnTo>
                    <a:pt x="309" y="80"/>
                  </a:lnTo>
                  <a:lnTo>
                    <a:pt x="499" y="0"/>
                  </a:lnTo>
                  <a:lnTo>
                    <a:pt x="686" y="53"/>
                  </a:lnTo>
                  <a:lnTo>
                    <a:pt x="575" y="154"/>
                  </a:lnTo>
                  <a:lnTo>
                    <a:pt x="751" y="118"/>
                  </a:lnTo>
                  <a:lnTo>
                    <a:pt x="846" y="296"/>
                  </a:lnTo>
                  <a:lnTo>
                    <a:pt x="686" y="256"/>
                  </a:lnTo>
                  <a:lnTo>
                    <a:pt x="581" y="346"/>
                  </a:lnTo>
                  <a:lnTo>
                    <a:pt x="633" y="494"/>
                  </a:lnTo>
                  <a:lnTo>
                    <a:pt x="669" y="838"/>
                  </a:lnTo>
                  <a:lnTo>
                    <a:pt x="633" y="936"/>
                  </a:lnTo>
                  <a:lnTo>
                    <a:pt x="592" y="882"/>
                  </a:lnTo>
                  <a:lnTo>
                    <a:pt x="581" y="712"/>
                  </a:lnTo>
                  <a:lnTo>
                    <a:pt x="499" y="447"/>
                  </a:lnTo>
                  <a:lnTo>
                    <a:pt x="431" y="373"/>
                  </a:lnTo>
                  <a:lnTo>
                    <a:pt x="367" y="296"/>
                  </a:lnTo>
                  <a:lnTo>
                    <a:pt x="284" y="819"/>
                  </a:lnTo>
                  <a:lnTo>
                    <a:pt x="220" y="990"/>
                  </a:lnTo>
                  <a:lnTo>
                    <a:pt x="173" y="1023"/>
                  </a:lnTo>
                  <a:lnTo>
                    <a:pt x="155" y="1221"/>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1" name="Freeform 47"/>
            <p:cNvSpPr/>
            <p:nvPr/>
          </p:nvSpPr>
          <p:spPr>
            <a:xfrm>
              <a:off x="6953400" y="941040"/>
              <a:ext cx="217440" cy="890640"/>
            </a:xfrm>
            <a:custGeom>
              <a:avLst/>
              <a:gdLst>
                <a:gd name="GluePoint1X" fmla="*/ 2147483646 w 411"/>
                <a:gd name="GluePoint1Y" fmla="*/ 0 h 1682"/>
                <a:gd name="GluePoint2X" fmla="*/ 2147483646 w 411"/>
                <a:gd name="GluePoint2Y" fmla="*/ 2147483646 h 1682"/>
                <a:gd name="GluePoint3X" fmla="*/ 2147483646 w 411"/>
                <a:gd name="GluePoint3Y" fmla="*/ 2147483646 h 1682"/>
                <a:gd name="GluePoint4X" fmla="*/ 2147483646 w 411"/>
                <a:gd name="GluePoint4Y" fmla="*/ 2147483646 h 1682"/>
                <a:gd name="GluePoint5X" fmla="*/ 2147483646 w 411"/>
                <a:gd name="GluePoint5Y" fmla="*/ 2147483646 h 1682"/>
                <a:gd name="GluePoint6X" fmla="*/ 2147483646 w 411"/>
                <a:gd name="GluePoint6Y" fmla="*/ 2147483646 h 1682"/>
                <a:gd name="GluePoint7X" fmla="*/ 2147483646 w 411"/>
                <a:gd name="GluePoint7Y" fmla="*/ 2147483646 h 1682"/>
                <a:gd name="GluePoint8X" fmla="*/ 2147483646 w 411"/>
                <a:gd name="GluePoint8Y" fmla="*/ 2147483646 h 1682"/>
                <a:gd name="GluePoint9X" fmla="*/ 2147483646 w 411"/>
                <a:gd name="GluePoint9Y" fmla="*/ 2147483646 h 1682"/>
                <a:gd name="GluePoint10X" fmla="*/ 2147483646 w 411"/>
                <a:gd name="GluePoint10Y" fmla="*/ 2147483646 h 1682"/>
                <a:gd name="GluePoint11X" fmla="*/ 2147483646 w 411"/>
                <a:gd name="GluePoint11Y" fmla="*/ 2147483646 h 1682"/>
                <a:gd name="GluePoint12X" fmla="*/ 2147483646 w 411"/>
                <a:gd name="GluePoint12Y" fmla="*/ 2147483646 h 1682"/>
                <a:gd name="GluePoint13X" fmla="*/ 2147483646 w 411"/>
                <a:gd name="GluePoint13Y" fmla="*/ 2147483646 h 1682"/>
                <a:gd name="GluePoint14X" fmla="*/ 2147483646 w 411"/>
                <a:gd name="GluePoint14Y" fmla="*/ 2147483646 h 1682"/>
                <a:gd name="GluePoint15X" fmla="*/ 2147483646 w 411"/>
                <a:gd name="GluePoint15Y" fmla="*/ 2147483646 h 1682"/>
                <a:gd name="GluePoint16X" fmla="*/ 2147483646 w 411"/>
                <a:gd name="GluePoint16Y" fmla="*/ 2147483646 h 1682"/>
                <a:gd name="GluePoint17X" fmla="*/ 2147483646 w 411"/>
                <a:gd name="GluePoint17Y" fmla="*/ 2147483646 h 1682"/>
                <a:gd name="GluePoint18X" fmla="*/ 2147483646 w 411"/>
                <a:gd name="GluePoint18Y" fmla="*/ 2147483646 h 1682"/>
                <a:gd name="GluePoint19X" fmla="*/ 2147483646 w 411"/>
                <a:gd name="GluePoint19Y" fmla="*/ 2147483646 h 1682"/>
                <a:gd name="GluePoint20X" fmla="*/ 2147483646 w 411"/>
                <a:gd name="GluePoint20Y" fmla="*/ 2147483646 h 1682"/>
                <a:gd name="GluePoint21X" fmla="*/ 0 w 411"/>
                <a:gd name="GluePoint21Y" fmla="*/ 2147483646 h 1682"/>
                <a:gd name="GluePoint22X" fmla="*/ 2147483646 w 411"/>
                <a:gd name="GluePoint22Y" fmla="*/ 2147483646 h 1682"/>
                <a:gd name="GluePoint23X" fmla="*/ 2147483646 w 411"/>
                <a:gd name="GluePoint23Y" fmla="*/ 2147483646 h 1682"/>
                <a:gd name="GluePoint24X" fmla="*/ 2147483646 w 411"/>
                <a:gd name="GluePoint24Y" fmla="*/ 2147483646 h 1682"/>
                <a:gd name="GluePoint25X" fmla="*/ 2147483646 w 411"/>
                <a:gd name="GluePoint25Y" fmla="*/ 2147483646 h 1682"/>
                <a:gd name="GluePoint26X" fmla="*/ 2147483646 w 411"/>
                <a:gd name="GluePoint26Y" fmla="*/ 2147483646 h 1682"/>
                <a:gd name="GluePoint27X" fmla="*/ 2147483646 w 411"/>
                <a:gd name="GluePoint27Y" fmla="*/ 0 h 168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Lst>
              <a:rect l="l" t="t" r="r" b="b"/>
              <a:pathLst>
                <a:path w="411" h="1682">
                  <a:moveTo>
                    <a:pt x="128" y="0"/>
                  </a:moveTo>
                  <a:lnTo>
                    <a:pt x="285" y="166"/>
                  </a:lnTo>
                  <a:lnTo>
                    <a:pt x="411" y="400"/>
                  </a:lnTo>
                  <a:lnTo>
                    <a:pt x="372" y="488"/>
                  </a:lnTo>
                  <a:lnTo>
                    <a:pt x="244" y="552"/>
                  </a:lnTo>
                  <a:lnTo>
                    <a:pt x="320" y="1059"/>
                  </a:lnTo>
                  <a:lnTo>
                    <a:pt x="273" y="1147"/>
                  </a:lnTo>
                  <a:lnTo>
                    <a:pt x="331" y="1289"/>
                  </a:lnTo>
                  <a:lnTo>
                    <a:pt x="372" y="1635"/>
                  </a:lnTo>
                  <a:lnTo>
                    <a:pt x="324" y="1682"/>
                  </a:lnTo>
                  <a:lnTo>
                    <a:pt x="244" y="1175"/>
                  </a:lnTo>
                  <a:lnTo>
                    <a:pt x="86" y="1192"/>
                  </a:lnTo>
                  <a:lnTo>
                    <a:pt x="50" y="1324"/>
                  </a:lnTo>
                  <a:lnTo>
                    <a:pt x="38" y="1317"/>
                  </a:lnTo>
                  <a:lnTo>
                    <a:pt x="50" y="1147"/>
                  </a:lnTo>
                  <a:lnTo>
                    <a:pt x="86" y="1147"/>
                  </a:lnTo>
                  <a:lnTo>
                    <a:pt x="100" y="1167"/>
                  </a:lnTo>
                  <a:lnTo>
                    <a:pt x="263" y="1103"/>
                  </a:lnTo>
                  <a:lnTo>
                    <a:pt x="227" y="825"/>
                  </a:lnTo>
                  <a:lnTo>
                    <a:pt x="73" y="792"/>
                  </a:lnTo>
                  <a:lnTo>
                    <a:pt x="0" y="558"/>
                  </a:lnTo>
                  <a:lnTo>
                    <a:pt x="155" y="542"/>
                  </a:lnTo>
                  <a:lnTo>
                    <a:pt x="309" y="461"/>
                  </a:lnTo>
                  <a:lnTo>
                    <a:pt x="336" y="375"/>
                  </a:lnTo>
                  <a:lnTo>
                    <a:pt x="289" y="246"/>
                  </a:lnTo>
                  <a:lnTo>
                    <a:pt x="109" y="77"/>
                  </a:lnTo>
                  <a:lnTo>
                    <a:pt x="128"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2" name="Freeform 48"/>
            <p:cNvSpPr/>
            <p:nvPr/>
          </p:nvSpPr>
          <p:spPr>
            <a:xfrm>
              <a:off x="6605640" y="1083960"/>
              <a:ext cx="484200" cy="1003320"/>
            </a:xfrm>
            <a:custGeom>
              <a:avLst/>
              <a:gdLst>
                <a:gd name="GluePoint1X" fmla="*/ 2147483646 w 915"/>
                <a:gd name="GluePoint1Y" fmla="*/ 0 h 1894"/>
                <a:gd name="GluePoint2X" fmla="*/ 2147483646 w 915"/>
                <a:gd name="GluePoint2Y" fmla="*/ 2147483646 h 1894"/>
                <a:gd name="GluePoint3X" fmla="*/ 2147483646 w 915"/>
                <a:gd name="GluePoint3Y" fmla="*/ 2147483646 h 1894"/>
                <a:gd name="GluePoint4X" fmla="*/ 2147483646 w 915"/>
                <a:gd name="GluePoint4Y" fmla="*/ 2147483646 h 1894"/>
                <a:gd name="GluePoint5X" fmla="*/ 2147483646 w 915"/>
                <a:gd name="GluePoint5Y" fmla="*/ 2147483646 h 1894"/>
                <a:gd name="GluePoint6X" fmla="*/ 2147483646 w 915"/>
                <a:gd name="GluePoint6Y" fmla="*/ 2147483646 h 1894"/>
                <a:gd name="GluePoint7X" fmla="*/ 2147483646 w 915"/>
                <a:gd name="GluePoint7Y" fmla="*/ 2147483646 h 1894"/>
                <a:gd name="GluePoint8X" fmla="*/ 2147483646 w 915"/>
                <a:gd name="GluePoint8Y" fmla="*/ 2147483646 h 1894"/>
                <a:gd name="GluePoint9X" fmla="*/ 2147483646 w 915"/>
                <a:gd name="GluePoint9Y" fmla="*/ 2147483646 h 1894"/>
                <a:gd name="GluePoint10X" fmla="*/ 2147483646 w 915"/>
                <a:gd name="GluePoint10Y" fmla="*/ 2147483646 h 1894"/>
                <a:gd name="GluePoint11X" fmla="*/ 2147483646 w 915"/>
                <a:gd name="GluePoint11Y" fmla="*/ 2147483646 h 1894"/>
                <a:gd name="GluePoint12X" fmla="*/ 2147483646 w 915"/>
                <a:gd name="GluePoint12Y" fmla="*/ 2147483646 h 1894"/>
                <a:gd name="GluePoint13X" fmla="*/ 2147483646 w 915"/>
                <a:gd name="GluePoint13Y" fmla="*/ 2147483646 h 1894"/>
                <a:gd name="GluePoint14X" fmla="*/ 2147483646 w 915"/>
                <a:gd name="GluePoint14Y" fmla="*/ 2147483646 h 1894"/>
                <a:gd name="GluePoint15X" fmla="*/ 0 w 915"/>
                <a:gd name="GluePoint15Y" fmla="*/ 2147483646 h 1894"/>
                <a:gd name="GluePoint16X" fmla="*/ 2147483646 w 915"/>
                <a:gd name="GluePoint16Y" fmla="*/ 2147483646 h 1894"/>
                <a:gd name="GluePoint17X" fmla="*/ 2147483646 w 915"/>
                <a:gd name="GluePoint17Y" fmla="*/ 0 h 1894"/>
                <a:gd name="GluePoint18X" fmla="*/ 2147483646 w 915"/>
                <a:gd name="GluePoint18Y" fmla="*/ 0 h 189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Lst>
              <a:rect l="l" t="t" r="r" b="b"/>
              <a:pathLst>
                <a:path w="915" h="1894">
                  <a:moveTo>
                    <a:pt x="171" y="0"/>
                  </a:moveTo>
                  <a:lnTo>
                    <a:pt x="56" y="143"/>
                  </a:lnTo>
                  <a:lnTo>
                    <a:pt x="38" y="290"/>
                  </a:lnTo>
                  <a:lnTo>
                    <a:pt x="113" y="290"/>
                  </a:lnTo>
                  <a:lnTo>
                    <a:pt x="152" y="174"/>
                  </a:lnTo>
                  <a:lnTo>
                    <a:pt x="211" y="174"/>
                  </a:lnTo>
                  <a:lnTo>
                    <a:pt x="285" y="464"/>
                  </a:lnTo>
                  <a:lnTo>
                    <a:pt x="456" y="1310"/>
                  </a:lnTo>
                  <a:lnTo>
                    <a:pt x="915" y="1894"/>
                  </a:lnTo>
                  <a:lnTo>
                    <a:pt x="609" y="1661"/>
                  </a:lnTo>
                  <a:lnTo>
                    <a:pt x="382" y="1310"/>
                  </a:lnTo>
                  <a:lnTo>
                    <a:pt x="323" y="1454"/>
                  </a:lnTo>
                  <a:lnTo>
                    <a:pt x="211" y="669"/>
                  </a:lnTo>
                  <a:lnTo>
                    <a:pt x="76" y="523"/>
                  </a:lnTo>
                  <a:lnTo>
                    <a:pt x="0" y="263"/>
                  </a:lnTo>
                  <a:lnTo>
                    <a:pt x="38" y="87"/>
                  </a:lnTo>
                  <a:lnTo>
                    <a:pt x="152" y="0"/>
                  </a:lnTo>
                  <a:lnTo>
                    <a:pt x="171"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3" name="Freeform 49"/>
            <p:cNvSpPr/>
            <p:nvPr/>
          </p:nvSpPr>
          <p:spPr>
            <a:xfrm>
              <a:off x="6827760" y="853920"/>
              <a:ext cx="161640" cy="230040"/>
            </a:xfrm>
            <a:custGeom>
              <a:avLst/>
              <a:gdLst>
                <a:gd name="GluePoint1X" fmla="*/ 0 w 305"/>
                <a:gd name="GluePoint1Y" fmla="*/ 2147483646 h 437"/>
                <a:gd name="GluePoint2X" fmla="*/ 2147483646 w 305"/>
                <a:gd name="GluePoint2Y" fmla="*/ 2147483646 h 437"/>
                <a:gd name="GluePoint3X" fmla="*/ 2147483646 w 305"/>
                <a:gd name="GluePoint3Y" fmla="*/ 2147483646 h 437"/>
                <a:gd name="GluePoint4X" fmla="*/ 2147483646 w 305"/>
                <a:gd name="GluePoint4Y" fmla="*/ 2147483646 h 437"/>
                <a:gd name="GluePoint5X" fmla="*/ 2147483646 w 305"/>
                <a:gd name="GluePoint5Y" fmla="*/ 2147483646 h 437"/>
                <a:gd name="GluePoint6X" fmla="*/ 2147483646 w 305"/>
                <a:gd name="GluePoint6Y" fmla="*/ 2147483646 h 437"/>
                <a:gd name="GluePoint7X" fmla="*/ 2147483646 w 305"/>
                <a:gd name="GluePoint7Y" fmla="*/ 0 h 437"/>
                <a:gd name="GluePoint8X" fmla="*/ 2147483646 w 305"/>
                <a:gd name="GluePoint8Y" fmla="*/ 0 h 437"/>
                <a:gd name="GluePoint9X" fmla="*/ 2147483646 w 305"/>
                <a:gd name="GluePoint9Y" fmla="*/ 2147483646 h 437"/>
                <a:gd name="GluePoint10X" fmla="*/ 0 w 305"/>
                <a:gd name="GluePoint10Y" fmla="*/ 2147483646 h 43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305" h="437">
                  <a:moveTo>
                    <a:pt x="0" y="178"/>
                  </a:moveTo>
                  <a:lnTo>
                    <a:pt x="17" y="409"/>
                  </a:lnTo>
                  <a:lnTo>
                    <a:pt x="112" y="437"/>
                  </a:lnTo>
                  <a:lnTo>
                    <a:pt x="229" y="376"/>
                  </a:lnTo>
                  <a:lnTo>
                    <a:pt x="305" y="203"/>
                  </a:lnTo>
                  <a:lnTo>
                    <a:pt x="284" y="57"/>
                  </a:lnTo>
                  <a:lnTo>
                    <a:pt x="229" y="0"/>
                  </a:lnTo>
                  <a:lnTo>
                    <a:pt x="133" y="0"/>
                  </a:lnTo>
                  <a:lnTo>
                    <a:pt x="17" y="87"/>
                  </a:lnTo>
                  <a:lnTo>
                    <a:pt x="0" y="17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4" name="Freeform 50"/>
            <p:cNvSpPr/>
            <p:nvPr/>
          </p:nvSpPr>
          <p:spPr>
            <a:xfrm>
              <a:off x="7050240" y="820440"/>
              <a:ext cx="71280" cy="126720"/>
            </a:xfrm>
            <a:custGeom>
              <a:avLst/>
              <a:gdLst>
                <a:gd name="GluePoint1X" fmla="*/ 2147483646 w 135"/>
                <a:gd name="GluePoint1Y" fmla="*/ 2147483646 h 240"/>
                <a:gd name="GluePoint2X" fmla="*/ 0 w 135"/>
                <a:gd name="GluePoint2Y" fmla="*/ 2147483646 h 240"/>
                <a:gd name="GluePoint3X" fmla="*/ 2147483646 w 135"/>
                <a:gd name="GluePoint3Y" fmla="*/ 2147483646 h 240"/>
                <a:gd name="GluePoint4X" fmla="*/ 2147483646 w 135"/>
                <a:gd name="GluePoint4Y" fmla="*/ 0 h 240"/>
                <a:gd name="GluePoint5X" fmla="*/ 2147483646 w 135"/>
                <a:gd name="GluePoint5Y" fmla="*/ 2147483646 h 240"/>
                <a:gd name="GluePoint6X" fmla="*/ 2147483646 w 135"/>
                <a:gd name="GluePoint6Y" fmla="*/ 2147483646 h 240"/>
                <a:gd name="GluePoint7X" fmla="*/ 2147483646 w 135"/>
                <a:gd name="GluePoint7Y" fmla="*/ 2147483646 h 240"/>
                <a:gd name="GluePoint8X" fmla="*/ 2147483646 w 135"/>
                <a:gd name="GluePoint8Y" fmla="*/ 2147483646 h 24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135" h="240">
                  <a:moveTo>
                    <a:pt x="21" y="177"/>
                  </a:moveTo>
                  <a:lnTo>
                    <a:pt x="0" y="89"/>
                  </a:lnTo>
                  <a:lnTo>
                    <a:pt x="58" y="32"/>
                  </a:lnTo>
                  <a:lnTo>
                    <a:pt x="96" y="0"/>
                  </a:lnTo>
                  <a:lnTo>
                    <a:pt x="135" y="32"/>
                  </a:lnTo>
                  <a:lnTo>
                    <a:pt x="114" y="206"/>
                  </a:lnTo>
                  <a:lnTo>
                    <a:pt x="96" y="240"/>
                  </a:lnTo>
                  <a:lnTo>
                    <a:pt x="21" y="177"/>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5" name="Freeform 51"/>
            <p:cNvSpPr/>
            <p:nvPr/>
          </p:nvSpPr>
          <p:spPr>
            <a:xfrm>
              <a:off x="6777000" y="730080"/>
              <a:ext cx="372960" cy="307800"/>
            </a:xfrm>
            <a:custGeom>
              <a:avLst/>
              <a:gdLst>
                <a:gd name="GluePoint1X" fmla="*/ 0 w 706"/>
                <a:gd name="GluePoint1Y" fmla="*/ 2147483646 h 584"/>
                <a:gd name="GluePoint2X" fmla="*/ 2147483646 w 706"/>
                <a:gd name="GluePoint2Y" fmla="*/ 2147483646 h 584"/>
                <a:gd name="GluePoint3X" fmla="*/ 2147483646 w 706"/>
                <a:gd name="GluePoint3Y" fmla="*/ 2147483646 h 584"/>
                <a:gd name="GluePoint4X" fmla="*/ 2147483646 w 706"/>
                <a:gd name="GluePoint4Y" fmla="*/ 2147483646 h 584"/>
                <a:gd name="GluePoint5X" fmla="*/ 2147483646 w 706"/>
                <a:gd name="GluePoint5Y" fmla="*/ 2147483646 h 584"/>
                <a:gd name="GluePoint6X" fmla="*/ 2147483646 w 706"/>
                <a:gd name="GluePoint6Y" fmla="*/ 0 h 584"/>
                <a:gd name="GluePoint7X" fmla="*/ 2147483646 w 706"/>
                <a:gd name="GluePoint7Y" fmla="*/ 2147483646 h 584"/>
                <a:gd name="GluePoint8X" fmla="*/ 2147483646 w 706"/>
                <a:gd name="GluePoint8Y" fmla="*/ 2147483646 h 584"/>
                <a:gd name="GluePoint9X" fmla="*/ 2147483646 w 706"/>
                <a:gd name="GluePoint9Y" fmla="*/ 2147483646 h 584"/>
                <a:gd name="GluePoint10X" fmla="*/ 2147483646 w 706"/>
                <a:gd name="GluePoint10Y" fmla="*/ 2147483646 h 58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706" h="584">
                  <a:moveTo>
                    <a:pt x="0" y="321"/>
                  </a:moveTo>
                  <a:lnTo>
                    <a:pt x="96" y="146"/>
                  </a:lnTo>
                  <a:lnTo>
                    <a:pt x="325" y="86"/>
                  </a:lnTo>
                  <a:lnTo>
                    <a:pt x="438" y="262"/>
                  </a:lnTo>
                  <a:lnTo>
                    <a:pt x="496" y="58"/>
                  </a:lnTo>
                  <a:lnTo>
                    <a:pt x="592" y="0"/>
                  </a:lnTo>
                  <a:lnTo>
                    <a:pt x="667" y="58"/>
                  </a:lnTo>
                  <a:lnTo>
                    <a:pt x="706" y="234"/>
                  </a:lnTo>
                  <a:lnTo>
                    <a:pt x="706" y="379"/>
                  </a:lnTo>
                  <a:lnTo>
                    <a:pt x="629" y="584"/>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6" name="Freeform 52"/>
            <p:cNvSpPr/>
            <p:nvPr/>
          </p:nvSpPr>
          <p:spPr>
            <a:xfrm>
              <a:off x="6654960" y="947520"/>
              <a:ext cx="365040" cy="244440"/>
            </a:xfrm>
            <a:custGeom>
              <a:avLst/>
              <a:gdLst>
                <a:gd name="GluePoint1X" fmla="*/ 2147483646 w 688"/>
                <a:gd name="GluePoint1Y" fmla="*/ 2147483646 h 462"/>
                <a:gd name="GluePoint2X" fmla="*/ 0 w 688"/>
                <a:gd name="GluePoint2Y" fmla="*/ 2147483646 h 462"/>
                <a:gd name="GluePoint3X" fmla="*/ 2147483646 w 688"/>
                <a:gd name="GluePoint3Y" fmla="*/ 2147483646 h 462"/>
                <a:gd name="GluePoint4X" fmla="*/ 2147483646 w 688"/>
                <a:gd name="GluePoint4Y" fmla="*/ 2147483646 h 462"/>
                <a:gd name="GluePoint5X" fmla="*/ 2147483646 w 688"/>
                <a:gd name="GluePoint5Y" fmla="*/ 2147483646 h 462"/>
                <a:gd name="GluePoint6X" fmla="*/ 2147483646 w 688"/>
                <a:gd name="GluePoint6Y" fmla="*/ 2147483646 h 462"/>
                <a:gd name="GluePoint7X" fmla="*/ 2147483646 w 688"/>
                <a:gd name="GluePoint7Y" fmla="*/ 2147483646 h 462"/>
                <a:gd name="GluePoint8X" fmla="*/ 2147483646 w 688"/>
                <a:gd name="GluePoint8Y" fmla="*/ 2147483646 h 462"/>
                <a:gd name="GluePoint9X" fmla="*/ 2147483646 w 688"/>
                <a:gd name="GluePoint9Y" fmla="*/ 0 h 4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688" h="462">
                  <a:moveTo>
                    <a:pt x="172" y="142"/>
                  </a:moveTo>
                  <a:lnTo>
                    <a:pt x="0" y="172"/>
                  </a:lnTo>
                  <a:lnTo>
                    <a:pt x="19" y="259"/>
                  </a:lnTo>
                  <a:lnTo>
                    <a:pt x="210" y="231"/>
                  </a:lnTo>
                  <a:lnTo>
                    <a:pt x="326" y="403"/>
                  </a:lnTo>
                  <a:lnTo>
                    <a:pt x="420" y="462"/>
                  </a:lnTo>
                  <a:lnTo>
                    <a:pt x="574" y="403"/>
                  </a:lnTo>
                  <a:lnTo>
                    <a:pt x="649" y="172"/>
                  </a:lnTo>
                  <a:lnTo>
                    <a:pt x="688" y="0"/>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7" name="Freeform 53"/>
            <p:cNvSpPr/>
            <p:nvPr/>
          </p:nvSpPr>
          <p:spPr>
            <a:xfrm>
              <a:off x="7039080" y="1438200"/>
              <a:ext cx="525240" cy="1249200"/>
            </a:xfrm>
            <a:custGeom>
              <a:avLst/>
              <a:gdLst>
                <a:gd name="GluePoint1X" fmla="*/ 2147483646 w 993"/>
                <a:gd name="GluePoint1Y" fmla="*/ 2147483646 h 2361"/>
                <a:gd name="GluePoint2X" fmla="*/ 2147483646 w 993"/>
                <a:gd name="GluePoint2Y" fmla="*/ 2147483646 h 2361"/>
                <a:gd name="GluePoint3X" fmla="*/ 2147483646 w 993"/>
                <a:gd name="GluePoint3Y" fmla="*/ 2147483646 h 2361"/>
                <a:gd name="GluePoint4X" fmla="*/ 2147483646 w 993"/>
                <a:gd name="GluePoint4Y" fmla="*/ 2147483646 h 2361"/>
                <a:gd name="GluePoint5X" fmla="*/ 2147483646 w 993"/>
                <a:gd name="GluePoint5Y" fmla="*/ 2147483646 h 2361"/>
                <a:gd name="GluePoint6X" fmla="*/ 2147483646 w 993"/>
                <a:gd name="GluePoint6Y" fmla="*/ 2147483646 h 2361"/>
                <a:gd name="GluePoint7X" fmla="*/ 2147483646 w 993"/>
                <a:gd name="GluePoint7Y" fmla="*/ 2147483646 h 2361"/>
                <a:gd name="GluePoint8X" fmla="*/ 2147483646 w 993"/>
                <a:gd name="GluePoint8Y" fmla="*/ 0 h 2361"/>
                <a:gd name="GluePoint9X" fmla="*/ 2147483646 w 993"/>
                <a:gd name="GluePoint9Y" fmla="*/ 2147483646 h 2361"/>
                <a:gd name="GluePoint10X" fmla="*/ 2147483646 w 993"/>
                <a:gd name="GluePoint10Y" fmla="*/ 2147483646 h 2361"/>
                <a:gd name="GluePoint11X" fmla="*/ 2147483646 w 993"/>
                <a:gd name="GluePoint11Y" fmla="*/ 2147483646 h 2361"/>
                <a:gd name="GluePoint12X" fmla="*/ 2147483646 w 993"/>
                <a:gd name="GluePoint12Y" fmla="*/ 2147483646 h 2361"/>
                <a:gd name="GluePoint13X" fmla="*/ 2147483646 w 993"/>
                <a:gd name="GluePoint13Y" fmla="*/ 2147483646 h 2361"/>
                <a:gd name="GluePoint14X" fmla="*/ 2147483646 w 993"/>
                <a:gd name="GluePoint14Y" fmla="*/ 2147483646 h 2361"/>
                <a:gd name="GluePoint15X" fmla="*/ 2147483646 w 993"/>
                <a:gd name="GluePoint15Y" fmla="*/ 2147483646 h 2361"/>
                <a:gd name="GluePoint16X" fmla="*/ 2147483646 w 993"/>
                <a:gd name="GluePoint16Y" fmla="*/ 2147483646 h 2361"/>
                <a:gd name="GluePoint17X" fmla="*/ 2147483646 w 993"/>
                <a:gd name="GluePoint17Y" fmla="*/ 2147483646 h 2361"/>
                <a:gd name="GluePoint18X" fmla="*/ 2147483646 w 993"/>
                <a:gd name="GluePoint18Y" fmla="*/ 2147483646 h 2361"/>
                <a:gd name="GluePoint19X" fmla="*/ 0 w 993"/>
                <a:gd name="GluePoint19Y" fmla="*/ 2147483646 h 2361"/>
                <a:gd name="GluePoint20X" fmla="*/ 2147483646 w 993"/>
                <a:gd name="GluePoint20Y" fmla="*/ 2147483646 h 2361"/>
                <a:gd name="GluePoint21X" fmla="*/ 2147483646 w 993"/>
                <a:gd name="GluePoint21Y" fmla="*/ 2147483646 h 2361"/>
                <a:gd name="GluePoint22X" fmla="*/ 2147483646 w 993"/>
                <a:gd name="GluePoint22Y" fmla="*/ 2147483646 h 2361"/>
                <a:gd name="GluePoint23X" fmla="*/ 2147483646 w 993"/>
                <a:gd name="GluePoint23Y" fmla="*/ 2147483646 h 236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Lst>
              <a:rect l="l" t="t" r="r" b="b"/>
              <a:pathLst>
                <a:path w="993" h="2361">
                  <a:moveTo>
                    <a:pt x="192" y="552"/>
                  </a:moveTo>
                  <a:lnTo>
                    <a:pt x="362" y="526"/>
                  </a:lnTo>
                  <a:lnTo>
                    <a:pt x="536" y="671"/>
                  </a:lnTo>
                  <a:lnTo>
                    <a:pt x="438" y="380"/>
                  </a:lnTo>
                  <a:lnTo>
                    <a:pt x="612" y="58"/>
                  </a:lnTo>
                  <a:lnTo>
                    <a:pt x="498" y="437"/>
                  </a:lnTo>
                  <a:lnTo>
                    <a:pt x="706" y="262"/>
                  </a:lnTo>
                  <a:lnTo>
                    <a:pt x="706" y="0"/>
                  </a:lnTo>
                  <a:lnTo>
                    <a:pt x="897" y="234"/>
                  </a:lnTo>
                  <a:lnTo>
                    <a:pt x="953" y="583"/>
                  </a:lnTo>
                  <a:lnTo>
                    <a:pt x="935" y="992"/>
                  </a:lnTo>
                  <a:lnTo>
                    <a:pt x="765" y="1110"/>
                  </a:lnTo>
                  <a:lnTo>
                    <a:pt x="744" y="1309"/>
                  </a:lnTo>
                  <a:lnTo>
                    <a:pt x="993" y="2333"/>
                  </a:lnTo>
                  <a:lnTo>
                    <a:pt x="935" y="2361"/>
                  </a:lnTo>
                  <a:lnTo>
                    <a:pt x="784" y="2157"/>
                  </a:lnTo>
                  <a:lnTo>
                    <a:pt x="612" y="2246"/>
                  </a:lnTo>
                  <a:lnTo>
                    <a:pt x="345" y="1341"/>
                  </a:lnTo>
                  <a:lnTo>
                    <a:pt x="0" y="1225"/>
                  </a:lnTo>
                  <a:lnTo>
                    <a:pt x="192" y="1166"/>
                  </a:lnTo>
                  <a:lnTo>
                    <a:pt x="209" y="992"/>
                  </a:lnTo>
                  <a:lnTo>
                    <a:pt x="155" y="613"/>
                  </a:lnTo>
                  <a:lnTo>
                    <a:pt x="192" y="552"/>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8" name="Freeform 54"/>
            <p:cNvSpPr/>
            <p:nvPr/>
          </p:nvSpPr>
          <p:spPr>
            <a:xfrm>
              <a:off x="6959520" y="2009520"/>
              <a:ext cx="382320" cy="693720"/>
            </a:xfrm>
            <a:custGeom>
              <a:avLst/>
              <a:gdLst>
                <a:gd name="GluePoint1X" fmla="*/ 2147483646 w 722"/>
                <a:gd name="GluePoint1Y" fmla="*/ 2147483646 h 1313"/>
                <a:gd name="GluePoint2X" fmla="*/ 2147483646 w 722"/>
                <a:gd name="GluePoint2Y" fmla="*/ 2147483646 h 1313"/>
                <a:gd name="GluePoint3X" fmla="*/ 2147483646 w 722"/>
                <a:gd name="GluePoint3Y" fmla="*/ 2147483646 h 1313"/>
                <a:gd name="GluePoint4X" fmla="*/ 2147483646 w 722"/>
                <a:gd name="GluePoint4Y" fmla="*/ 2147483646 h 1313"/>
                <a:gd name="GluePoint5X" fmla="*/ 2147483646 w 722"/>
                <a:gd name="GluePoint5Y" fmla="*/ 2147483646 h 1313"/>
                <a:gd name="GluePoint6X" fmla="*/ 2147483646 w 722"/>
                <a:gd name="GluePoint6Y" fmla="*/ 2147483646 h 1313"/>
                <a:gd name="GluePoint7X" fmla="*/ 2147483646 w 722"/>
                <a:gd name="GluePoint7Y" fmla="*/ 2147483646 h 1313"/>
                <a:gd name="GluePoint8X" fmla="*/ 2147483646 w 722"/>
                <a:gd name="GluePoint8Y" fmla="*/ 2147483646 h 1313"/>
                <a:gd name="GluePoint9X" fmla="*/ 2147483646 w 722"/>
                <a:gd name="GluePoint9Y" fmla="*/ 2147483646 h 1313"/>
                <a:gd name="GluePoint10X" fmla="*/ 2147483646 w 722"/>
                <a:gd name="GluePoint10Y" fmla="*/ 2147483646 h 1313"/>
                <a:gd name="GluePoint11X" fmla="*/ 0 w 722"/>
                <a:gd name="GluePoint11Y" fmla="*/ 2147483646 h 1313"/>
                <a:gd name="GluePoint12X" fmla="*/ 2147483646 w 722"/>
                <a:gd name="GluePoint12Y" fmla="*/ 0 h 1313"/>
                <a:gd name="GluePoint13X" fmla="*/ 2147483646 w 722"/>
                <a:gd name="GluePoint13Y" fmla="*/ 2147483646 h 13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l" t="t" r="r" b="b"/>
              <a:pathLst>
                <a:path w="722" h="1313">
                  <a:moveTo>
                    <a:pt x="305" y="205"/>
                  </a:moveTo>
                  <a:lnTo>
                    <a:pt x="283" y="438"/>
                  </a:lnTo>
                  <a:lnTo>
                    <a:pt x="360" y="469"/>
                  </a:lnTo>
                  <a:lnTo>
                    <a:pt x="419" y="788"/>
                  </a:lnTo>
                  <a:lnTo>
                    <a:pt x="722" y="1198"/>
                  </a:lnTo>
                  <a:lnTo>
                    <a:pt x="419" y="1313"/>
                  </a:lnTo>
                  <a:lnTo>
                    <a:pt x="380" y="847"/>
                  </a:lnTo>
                  <a:lnTo>
                    <a:pt x="246" y="438"/>
                  </a:lnTo>
                  <a:lnTo>
                    <a:pt x="57" y="352"/>
                  </a:lnTo>
                  <a:lnTo>
                    <a:pt x="17" y="469"/>
                  </a:lnTo>
                  <a:lnTo>
                    <a:pt x="0" y="263"/>
                  </a:lnTo>
                  <a:lnTo>
                    <a:pt x="74" y="0"/>
                  </a:lnTo>
                  <a:lnTo>
                    <a:pt x="305" y="205"/>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29" name="Freeform 55"/>
            <p:cNvSpPr/>
            <p:nvPr/>
          </p:nvSpPr>
          <p:spPr>
            <a:xfrm>
              <a:off x="7361280" y="1963800"/>
              <a:ext cx="303120" cy="693720"/>
            </a:xfrm>
            <a:custGeom>
              <a:avLst/>
              <a:gdLst>
                <a:gd name="GluePoint1X" fmla="*/ 0 w 572"/>
                <a:gd name="GluePoint1Y" fmla="*/ 0 h 1310"/>
                <a:gd name="GluePoint2X" fmla="*/ 2147483646 w 572"/>
                <a:gd name="GluePoint2Y" fmla="*/ 2147483646 h 1310"/>
                <a:gd name="GluePoint3X" fmla="*/ 2147483646 w 572"/>
                <a:gd name="GluePoint3Y" fmla="*/ 2147483646 h 1310"/>
                <a:gd name="GluePoint4X" fmla="*/ 2147483646 w 572"/>
                <a:gd name="GluePoint4Y" fmla="*/ 2147483646 h 1310"/>
                <a:gd name="GluePoint5X" fmla="*/ 2147483646 w 572"/>
                <a:gd name="GluePoint5Y" fmla="*/ 2147483646 h 1310"/>
                <a:gd name="GluePoint6X" fmla="*/ 2147483646 w 572"/>
                <a:gd name="GluePoint6Y" fmla="*/ 2147483646 h 1310"/>
                <a:gd name="GluePoint7X" fmla="*/ 2147483646 w 572"/>
                <a:gd name="GluePoint7Y" fmla="*/ 2147483646 h 1310"/>
                <a:gd name="GluePoint8X" fmla="*/ 0 w 572"/>
                <a:gd name="GluePoint8Y" fmla="*/ 0 h 131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572" h="1310">
                  <a:moveTo>
                    <a:pt x="0" y="0"/>
                  </a:moveTo>
                  <a:lnTo>
                    <a:pt x="286" y="610"/>
                  </a:lnTo>
                  <a:lnTo>
                    <a:pt x="421" y="1310"/>
                  </a:lnTo>
                  <a:lnTo>
                    <a:pt x="553" y="1283"/>
                  </a:lnTo>
                  <a:lnTo>
                    <a:pt x="572" y="581"/>
                  </a:lnTo>
                  <a:lnTo>
                    <a:pt x="441" y="317"/>
                  </a:lnTo>
                  <a:lnTo>
                    <a:pt x="96" y="57"/>
                  </a:lnTo>
                  <a:lnTo>
                    <a:pt x="0"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0" name="Freeform 56"/>
            <p:cNvSpPr/>
            <p:nvPr/>
          </p:nvSpPr>
          <p:spPr>
            <a:xfrm>
              <a:off x="5959440" y="1761840"/>
              <a:ext cx="2361960" cy="2346480"/>
            </a:xfrm>
            <a:custGeom>
              <a:avLst/>
              <a:gdLst>
                <a:gd name="GluePoint1X" fmla="*/ 2147483646 w 4464"/>
                <a:gd name="GluePoint1Y" fmla="*/ 2147483646 h 4434"/>
                <a:gd name="GluePoint2X" fmla="*/ 2147483646 w 4464"/>
                <a:gd name="GluePoint2Y" fmla="*/ 2147483646 h 4434"/>
                <a:gd name="GluePoint3X" fmla="*/ 2147483646 w 4464"/>
                <a:gd name="GluePoint3Y" fmla="*/ 2147483646 h 4434"/>
                <a:gd name="GluePoint4X" fmla="*/ 2147483646 w 4464"/>
                <a:gd name="GluePoint4Y" fmla="*/ 2147483646 h 4434"/>
                <a:gd name="GluePoint5X" fmla="*/ 2147483646 w 4464"/>
                <a:gd name="GluePoint5Y" fmla="*/ 2147483646 h 4434"/>
                <a:gd name="GluePoint6X" fmla="*/ 2147483646 w 4464"/>
                <a:gd name="GluePoint6Y" fmla="*/ 2147483646 h 4434"/>
                <a:gd name="GluePoint7X" fmla="*/ 2147483646 w 4464"/>
                <a:gd name="GluePoint7Y" fmla="*/ 2147483646 h 4434"/>
                <a:gd name="GluePoint8X" fmla="*/ 2147483646 w 4464"/>
                <a:gd name="GluePoint8Y" fmla="*/ 2147483646 h 4434"/>
                <a:gd name="GluePoint9X" fmla="*/ 2147483646 w 4464"/>
                <a:gd name="GluePoint9Y" fmla="*/ 2147483646 h 4434"/>
                <a:gd name="GluePoint10X" fmla="*/ 2147483646 w 4464"/>
                <a:gd name="GluePoint10Y" fmla="*/ 2147483646 h 4434"/>
                <a:gd name="GluePoint11X" fmla="*/ 2147483646 w 4464"/>
                <a:gd name="GluePoint11Y" fmla="*/ 2147483646 h 4434"/>
                <a:gd name="GluePoint12X" fmla="*/ 2147483646 w 4464"/>
                <a:gd name="GluePoint12Y" fmla="*/ 2147483646 h 4434"/>
                <a:gd name="GluePoint13X" fmla="*/ 2147483646 w 4464"/>
                <a:gd name="GluePoint13Y" fmla="*/ 2147483646 h 4434"/>
                <a:gd name="GluePoint14X" fmla="*/ 2147483646 w 4464"/>
                <a:gd name="GluePoint14Y" fmla="*/ 2147483646 h 4434"/>
                <a:gd name="GluePoint15X" fmla="*/ 2147483646 w 4464"/>
                <a:gd name="GluePoint15Y" fmla="*/ 2147483646 h 4434"/>
                <a:gd name="GluePoint16X" fmla="*/ 2147483646 w 4464"/>
                <a:gd name="GluePoint16Y" fmla="*/ 2147483646 h 4434"/>
                <a:gd name="GluePoint17X" fmla="*/ 2147483646 w 4464"/>
                <a:gd name="GluePoint17Y" fmla="*/ 2147483646 h 4434"/>
                <a:gd name="GluePoint18X" fmla="*/ 2147483646 w 4464"/>
                <a:gd name="GluePoint18Y" fmla="*/ 2147483646 h 4434"/>
                <a:gd name="GluePoint19X" fmla="*/ 2147483646 w 4464"/>
                <a:gd name="GluePoint19Y" fmla="*/ 2147483646 h 4434"/>
                <a:gd name="GluePoint20X" fmla="*/ 2147483646 w 4464"/>
                <a:gd name="GluePoint20Y" fmla="*/ 2147483646 h 4434"/>
                <a:gd name="GluePoint21X" fmla="*/ 2147483646 w 4464"/>
                <a:gd name="GluePoint21Y" fmla="*/ 2147483646 h 4434"/>
                <a:gd name="GluePoint22X" fmla="*/ 2147483646 w 4464"/>
                <a:gd name="GluePoint22Y" fmla="*/ 2147483646 h 4434"/>
                <a:gd name="GluePoint23X" fmla="*/ 2147483646 w 4464"/>
                <a:gd name="GluePoint23Y" fmla="*/ 2147483646 h 4434"/>
                <a:gd name="GluePoint24X" fmla="*/ 2147483646 w 4464"/>
                <a:gd name="GluePoint24Y" fmla="*/ 2147483646 h 4434"/>
                <a:gd name="GluePoint25X" fmla="*/ 2147483646 w 4464"/>
                <a:gd name="GluePoint25Y" fmla="*/ 2147483646 h 4434"/>
                <a:gd name="GluePoint26X" fmla="*/ 2147483646 w 4464"/>
                <a:gd name="GluePoint26Y" fmla="*/ 2147483646 h 4434"/>
                <a:gd name="GluePoint27X" fmla="*/ 2147483646 w 4464"/>
                <a:gd name="GluePoint27Y" fmla="*/ 2147483646 h 4434"/>
                <a:gd name="GluePoint28X" fmla="*/ 2147483646 w 4464"/>
                <a:gd name="GluePoint28Y" fmla="*/ 2147483646 h 4434"/>
                <a:gd name="GluePoint29X" fmla="*/ 2147483646 w 4464"/>
                <a:gd name="GluePoint29Y" fmla="*/ 2147483646 h 4434"/>
                <a:gd name="GluePoint30X" fmla="*/ 2147483646 w 4464"/>
                <a:gd name="GluePoint30Y" fmla="*/ 2147483646 h 4434"/>
                <a:gd name="GluePoint31X" fmla="*/ 2147483646 w 4464"/>
                <a:gd name="GluePoint31Y" fmla="*/ 2147483646 h 4434"/>
                <a:gd name="GluePoint32X" fmla="*/ 2147483646 w 4464"/>
                <a:gd name="GluePoint32Y" fmla="*/ 2147483646 h 4434"/>
                <a:gd name="GluePoint33X" fmla="*/ 2147483646 w 4464"/>
                <a:gd name="GluePoint33Y" fmla="*/ 2147483646 h 4434"/>
                <a:gd name="GluePoint34X" fmla="*/ 0 w 4464"/>
                <a:gd name="GluePoint34Y" fmla="*/ 2147483646 h 4434"/>
                <a:gd name="GluePoint35X" fmla="*/ 2147483646 w 4464"/>
                <a:gd name="GluePoint35Y" fmla="*/ 2147483646 h 4434"/>
                <a:gd name="GluePoint36X" fmla="*/ 2147483646 w 4464"/>
                <a:gd name="GluePoint36Y" fmla="*/ 2147483646 h 4434"/>
                <a:gd name="GluePoint37X" fmla="*/ 2147483646 w 4464"/>
                <a:gd name="GluePoint37Y" fmla="*/ 2147483646 h 4434"/>
                <a:gd name="GluePoint38X" fmla="*/ 2147483646 w 4464"/>
                <a:gd name="GluePoint38Y" fmla="*/ 2147483646 h 4434"/>
                <a:gd name="GluePoint39X" fmla="*/ 2147483646 w 4464"/>
                <a:gd name="GluePoint39Y" fmla="*/ 2147483646 h 4434"/>
                <a:gd name="GluePoint40X" fmla="*/ 2147483646 w 4464"/>
                <a:gd name="GluePoint40Y" fmla="*/ 2147483646 h 4434"/>
                <a:gd name="GluePoint41X" fmla="*/ 2147483646 w 4464"/>
                <a:gd name="GluePoint41Y" fmla="*/ 2147483646 h 4434"/>
                <a:gd name="GluePoint42X" fmla="*/ 2147483646 w 4464"/>
                <a:gd name="GluePoint42Y" fmla="*/ 2147483646 h 4434"/>
                <a:gd name="GluePoint43X" fmla="*/ 2147483646 w 4464"/>
                <a:gd name="GluePoint43Y" fmla="*/ 2147483646 h 4434"/>
                <a:gd name="GluePoint44X" fmla="*/ 2147483646 w 4464"/>
                <a:gd name="GluePoint44Y" fmla="*/ 2147483646 h 4434"/>
                <a:gd name="GluePoint45X" fmla="*/ 2147483646 w 4464"/>
                <a:gd name="GluePoint45Y" fmla="*/ 2147483646 h 4434"/>
                <a:gd name="GluePoint46X" fmla="*/ 2147483646 w 4464"/>
                <a:gd name="GluePoint46Y" fmla="*/ 2147483646 h 4434"/>
                <a:gd name="GluePoint47X" fmla="*/ 2147483646 w 4464"/>
                <a:gd name="GluePoint47Y" fmla="*/ 2147483646 h 4434"/>
                <a:gd name="GluePoint48X" fmla="*/ 2147483646 w 4464"/>
                <a:gd name="GluePoint48Y" fmla="*/ 2147483646 h 4434"/>
                <a:gd name="GluePoint49X" fmla="*/ 2147483646 w 4464"/>
                <a:gd name="GluePoint49Y" fmla="*/ 2147483646 h 4434"/>
                <a:gd name="GluePoint50X" fmla="*/ 2147483646 w 4464"/>
                <a:gd name="GluePoint50Y" fmla="*/ 2147483646 h 4434"/>
                <a:gd name="GluePoint51X" fmla="*/ 2147483646 w 4464"/>
                <a:gd name="GluePoint51Y" fmla="*/ 2147483646 h 4434"/>
                <a:gd name="GluePoint52X" fmla="*/ 2147483646 w 4464"/>
                <a:gd name="GluePoint52Y" fmla="*/ 2147483646 h 4434"/>
                <a:gd name="GluePoint53X" fmla="*/ 2147483646 w 4464"/>
                <a:gd name="GluePoint53Y" fmla="*/ 2147483646 h 4434"/>
                <a:gd name="GluePoint54X" fmla="*/ 2147483646 w 4464"/>
                <a:gd name="GluePoint54Y" fmla="*/ 2147483646 h 4434"/>
                <a:gd name="GluePoint55X" fmla="*/ 2147483646 w 4464"/>
                <a:gd name="GluePoint55Y" fmla="*/ 2147483646 h 4434"/>
                <a:gd name="GluePoint56X" fmla="*/ 2147483646 w 4464"/>
                <a:gd name="GluePoint56Y" fmla="*/ 2147483646 h 4434"/>
                <a:gd name="GluePoint57X" fmla="*/ 2147483646 w 4464"/>
                <a:gd name="GluePoint57Y" fmla="*/ 0 h 4434"/>
                <a:gd name="GluePoint58X" fmla="*/ 2147483646 w 4464"/>
                <a:gd name="GluePoint58Y" fmla="*/ 2147483646 h 4434"/>
                <a:gd name="GluePoint59X" fmla="*/ 2147483646 w 4464"/>
                <a:gd name="GluePoint59Y" fmla="*/ 2147483646 h 4434"/>
                <a:gd name="GluePoint60X" fmla="*/ 2147483646 w 4464"/>
                <a:gd name="GluePoint60Y" fmla="*/ 2147483646 h 443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Lst>
              <a:rect l="l" t="t" r="r" b="b"/>
              <a:pathLst>
                <a:path w="4464" h="4434">
                  <a:moveTo>
                    <a:pt x="1508" y="180"/>
                  </a:moveTo>
                  <a:lnTo>
                    <a:pt x="1508" y="229"/>
                  </a:lnTo>
                  <a:lnTo>
                    <a:pt x="1659" y="748"/>
                  </a:lnTo>
                  <a:lnTo>
                    <a:pt x="1908" y="1444"/>
                  </a:lnTo>
                  <a:lnTo>
                    <a:pt x="2061" y="1674"/>
                  </a:lnTo>
                  <a:lnTo>
                    <a:pt x="1928" y="1754"/>
                  </a:lnTo>
                  <a:lnTo>
                    <a:pt x="1775" y="1470"/>
                  </a:lnTo>
                  <a:lnTo>
                    <a:pt x="1203" y="567"/>
                  </a:lnTo>
                  <a:lnTo>
                    <a:pt x="1546" y="1546"/>
                  </a:lnTo>
                  <a:lnTo>
                    <a:pt x="1700" y="1830"/>
                  </a:lnTo>
                  <a:lnTo>
                    <a:pt x="1127" y="2064"/>
                  </a:lnTo>
                  <a:lnTo>
                    <a:pt x="1011" y="2323"/>
                  </a:lnTo>
                  <a:lnTo>
                    <a:pt x="803" y="2552"/>
                  </a:lnTo>
                  <a:lnTo>
                    <a:pt x="974" y="2527"/>
                  </a:lnTo>
                  <a:lnTo>
                    <a:pt x="1011" y="3118"/>
                  </a:lnTo>
                  <a:lnTo>
                    <a:pt x="1240" y="3041"/>
                  </a:lnTo>
                  <a:lnTo>
                    <a:pt x="1146" y="2476"/>
                  </a:lnTo>
                  <a:lnTo>
                    <a:pt x="1184" y="2605"/>
                  </a:lnTo>
                  <a:lnTo>
                    <a:pt x="1336" y="2783"/>
                  </a:lnTo>
                  <a:lnTo>
                    <a:pt x="1318" y="3069"/>
                  </a:lnTo>
                  <a:lnTo>
                    <a:pt x="1736" y="3248"/>
                  </a:lnTo>
                  <a:lnTo>
                    <a:pt x="1700" y="3017"/>
                  </a:lnTo>
                  <a:lnTo>
                    <a:pt x="1908" y="2914"/>
                  </a:lnTo>
                  <a:lnTo>
                    <a:pt x="2061" y="2630"/>
                  </a:lnTo>
                  <a:lnTo>
                    <a:pt x="2233" y="3582"/>
                  </a:lnTo>
                  <a:lnTo>
                    <a:pt x="2445" y="3455"/>
                  </a:lnTo>
                  <a:lnTo>
                    <a:pt x="2445" y="3093"/>
                  </a:lnTo>
                  <a:lnTo>
                    <a:pt x="2252" y="2449"/>
                  </a:lnTo>
                  <a:lnTo>
                    <a:pt x="2462" y="2425"/>
                  </a:lnTo>
                  <a:lnTo>
                    <a:pt x="2613" y="2605"/>
                  </a:lnTo>
                  <a:lnTo>
                    <a:pt x="2613" y="2398"/>
                  </a:lnTo>
                  <a:lnTo>
                    <a:pt x="3130" y="2347"/>
                  </a:lnTo>
                  <a:lnTo>
                    <a:pt x="3301" y="3017"/>
                  </a:lnTo>
                  <a:lnTo>
                    <a:pt x="3399" y="2783"/>
                  </a:lnTo>
                  <a:lnTo>
                    <a:pt x="3244" y="2166"/>
                  </a:lnTo>
                  <a:lnTo>
                    <a:pt x="3322" y="2088"/>
                  </a:lnTo>
                  <a:lnTo>
                    <a:pt x="3322" y="1728"/>
                  </a:lnTo>
                  <a:lnTo>
                    <a:pt x="3399" y="2112"/>
                  </a:lnTo>
                  <a:lnTo>
                    <a:pt x="3511" y="1779"/>
                  </a:lnTo>
                  <a:lnTo>
                    <a:pt x="3625" y="1650"/>
                  </a:lnTo>
                  <a:lnTo>
                    <a:pt x="3435" y="1623"/>
                  </a:lnTo>
                  <a:lnTo>
                    <a:pt x="3700" y="1572"/>
                  </a:lnTo>
                  <a:lnTo>
                    <a:pt x="3894" y="1444"/>
                  </a:lnTo>
                  <a:lnTo>
                    <a:pt x="4121" y="1470"/>
                  </a:lnTo>
                  <a:lnTo>
                    <a:pt x="4178" y="1728"/>
                  </a:lnTo>
                  <a:lnTo>
                    <a:pt x="4047" y="1494"/>
                  </a:lnTo>
                  <a:lnTo>
                    <a:pt x="3894" y="1521"/>
                  </a:lnTo>
                  <a:lnTo>
                    <a:pt x="3740" y="1596"/>
                  </a:lnTo>
                  <a:lnTo>
                    <a:pt x="3759" y="1701"/>
                  </a:lnTo>
                  <a:lnTo>
                    <a:pt x="3873" y="1728"/>
                  </a:lnTo>
                  <a:lnTo>
                    <a:pt x="4062" y="2064"/>
                  </a:lnTo>
                  <a:lnTo>
                    <a:pt x="4008" y="2064"/>
                  </a:lnTo>
                  <a:lnTo>
                    <a:pt x="3740" y="1804"/>
                  </a:lnTo>
                  <a:lnTo>
                    <a:pt x="3664" y="1905"/>
                  </a:lnTo>
                  <a:lnTo>
                    <a:pt x="3700" y="2034"/>
                  </a:lnTo>
                  <a:lnTo>
                    <a:pt x="3588" y="1959"/>
                  </a:lnTo>
                  <a:lnTo>
                    <a:pt x="3511" y="2088"/>
                  </a:lnTo>
                  <a:lnTo>
                    <a:pt x="3511" y="2243"/>
                  </a:lnTo>
                  <a:lnTo>
                    <a:pt x="3759" y="2682"/>
                  </a:lnTo>
                  <a:lnTo>
                    <a:pt x="4446" y="3531"/>
                  </a:lnTo>
                  <a:lnTo>
                    <a:pt x="4141" y="3737"/>
                  </a:lnTo>
                  <a:lnTo>
                    <a:pt x="4464" y="4434"/>
                  </a:lnTo>
                  <a:lnTo>
                    <a:pt x="594" y="4434"/>
                  </a:lnTo>
                  <a:lnTo>
                    <a:pt x="594" y="3480"/>
                  </a:lnTo>
                  <a:lnTo>
                    <a:pt x="440" y="3582"/>
                  </a:lnTo>
                  <a:lnTo>
                    <a:pt x="440" y="3427"/>
                  </a:lnTo>
                  <a:lnTo>
                    <a:pt x="268" y="3427"/>
                  </a:lnTo>
                  <a:lnTo>
                    <a:pt x="0" y="3069"/>
                  </a:lnTo>
                  <a:lnTo>
                    <a:pt x="0" y="2886"/>
                  </a:lnTo>
                  <a:lnTo>
                    <a:pt x="135" y="2527"/>
                  </a:lnTo>
                  <a:lnTo>
                    <a:pt x="268" y="2425"/>
                  </a:lnTo>
                  <a:lnTo>
                    <a:pt x="172" y="2189"/>
                  </a:lnTo>
                  <a:lnTo>
                    <a:pt x="400" y="1701"/>
                  </a:lnTo>
                  <a:lnTo>
                    <a:pt x="268" y="1494"/>
                  </a:lnTo>
                  <a:lnTo>
                    <a:pt x="458" y="1572"/>
                  </a:lnTo>
                  <a:lnTo>
                    <a:pt x="515" y="1470"/>
                  </a:lnTo>
                  <a:lnTo>
                    <a:pt x="172" y="1337"/>
                  </a:lnTo>
                  <a:lnTo>
                    <a:pt x="39" y="953"/>
                  </a:lnTo>
                  <a:lnTo>
                    <a:pt x="116" y="463"/>
                  </a:lnTo>
                  <a:lnTo>
                    <a:pt x="477" y="385"/>
                  </a:lnTo>
                  <a:lnTo>
                    <a:pt x="705" y="826"/>
                  </a:lnTo>
                  <a:lnTo>
                    <a:pt x="705" y="1107"/>
                  </a:lnTo>
                  <a:lnTo>
                    <a:pt x="383" y="1287"/>
                  </a:lnTo>
                  <a:lnTo>
                    <a:pt x="194" y="1005"/>
                  </a:lnTo>
                  <a:lnTo>
                    <a:pt x="286" y="669"/>
                  </a:lnTo>
                  <a:lnTo>
                    <a:pt x="440" y="616"/>
                  </a:lnTo>
                  <a:lnTo>
                    <a:pt x="554" y="826"/>
                  </a:lnTo>
                  <a:lnTo>
                    <a:pt x="422" y="693"/>
                  </a:lnTo>
                  <a:lnTo>
                    <a:pt x="268" y="748"/>
                  </a:lnTo>
                  <a:lnTo>
                    <a:pt x="231" y="953"/>
                  </a:lnTo>
                  <a:lnTo>
                    <a:pt x="325" y="1185"/>
                  </a:lnTo>
                  <a:lnTo>
                    <a:pt x="458" y="1185"/>
                  </a:lnTo>
                  <a:lnTo>
                    <a:pt x="554" y="1133"/>
                  </a:lnTo>
                  <a:lnTo>
                    <a:pt x="649" y="929"/>
                  </a:lnTo>
                  <a:lnTo>
                    <a:pt x="649" y="772"/>
                  </a:lnTo>
                  <a:lnTo>
                    <a:pt x="477" y="489"/>
                  </a:lnTo>
                  <a:lnTo>
                    <a:pt x="286" y="463"/>
                  </a:lnTo>
                  <a:lnTo>
                    <a:pt x="172" y="592"/>
                  </a:lnTo>
                  <a:lnTo>
                    <a:pt x="116" y="1005"/>
                  </a:lnTo>
                  <a:lnTo>
                    <a:pt x="231" y="1314"/>
                  </a:lnTo>
                  <a:lnTo>
                    <a:pt x="477" y="1392"/>
                  </a:lnTo>
                  <a:lnTo>
                    <a:pt x="782" y="1211"/>
                  </a:lnTo>
                  <a:lnTo>
                    <a:pt x="803" y="848"/>
                  </a:lnTo>
                  <a:lnTo>
                    <a:pt x="612" y="440"/>
                  </a:lnTo>
                  <a:lnTo>
                    <a:pt x="458" y="258"/>
                  </a:lnTo>
                  <a:lnTo>
                    <a:pt x="362" y="258"/>
                  </a:lnTo>
                  <a:lnTo>
                    <a:pt x="668" y="129"/>
                  </a:lnTo>
                  <a:lnTo>
                    <a:pt x="898" y="152"/>
                  </a:lnTo>
                  <a:lnTo>
                    <a:pt x="746" y="204"/>
                  </a:lnTo>
                  <a:lnTo>
                    <a:pt x="668" y="335"/>
                  </a:lnTo>
                  <a:lnTo>
                    <a:pt x="918" y="283"/>
                  </a:lnTo>
                  <a:lnTo>
                    <a:pt x="1011" y="309"/>
                  </a:lnTo>
                  <a:lnTo>
                    <a:pt x="1070" y="180"/>
                  </a:lnTo>
                  <a:lnTo>
                    <a:pt x="1526" y="0"/>
                  </a:lnTo>
                  <a:lnTo>
                    <a:pt x="1163" y="204"/>
                  </a:lnTo>
                  <a:lnTo>
                    <a:pt x="1050" y="385"/>
                  </a:lnTo>
                  <a:lnTo>
                    <a:pt x="1127" y="516"/>
                  </a:lnTo>
                  <a:lnTo>
                    <a:pt x="1184" y="362"/>
                  </a:lnTo>
                  <a:lnTo>
                    <a:pt x="1546" y="129"/>
                  </a:lnTo>
                  <a:lnTo>
                    <a:pt x="1508" y="18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1" name="Freeform 57"/>
            <p:cNvSpPr/>
            <p:nvPr/>
          </p:nvSpPr>
          <p:spPr>
            <a:xfrm>
              <a:off x="5878440" y="1330200"/>
              <a:ext cx="838080" cy="679320"/>
            </a:xfrm>
            <a:custGeom>
              <a:avLst/>
              <a:gdLst>
                <a:gd name="GluePoint1X" fmla="*/ 0 w 1584"/>
                <a:gd name="GluePoint1Y" fmla="*/ 2147483646 h 1282"/>
                <a:gd name="GluePoint2X" fmla="*/ 2147483646 w 1584"/>
                <a:gd name="GluePoint2Y" fmla="*/ 2147483646 h 1282"/>
                <a:gd name="GluePoint3X" fmla="*/ 2147483646 w 1584"/>
                <a:gd name="GluePoint3Y" fmla="*/ 2147483646 h 1282"/>
                <a:gd name="GluePoint4X" fmla="*/ 2147483646 w 1584"/>
                <a:gd name="GluePoint4Y" fmla="*/ 2147483646 h 1282"/>
                <a:gd name="GluePoint5X" fmla="*/ 2147483646 w 1584"/>
                <a:gd name="GluePoint5Y" fmla="*/ 2147483646 h 1282"/>
                <a:gd name="GluePoint6X" fmla="*/ 2147483646 w 1584"/>
                <a:gd name="GluePoint6Y" fmla="*/ 2147483646 h 1282"/>
                <a:gd name="GluePoint7X" fmla="*/ 2147483646 w 1584"/>
                <a:gd name="GluePoint7Y" fmla="*/ 2147483646 h 1282"/>
                <a:gd name="GluePoint8X" fmla="*/ 2147483646 w 1584"/>
                <a:gd name="GluePoint8Y" fmla="*/ 2147483646 h 1282"/>
                <a:gd name="GluePoint9X" fmla="*/ 2147483646 w 1584"/>
                <a:gd name="GluePoint9Y" fmla="*/ 2147483646 h 1282"/>
                <a:gd name="GluePoint10X" fmla="*/ 2147483646 w 1584"/>
                <a:gd name="GluePoint10Y" fmla="*/ 2147483646 h 1282"/>
                <a:gd name="GluePoint11X" fmla="*/ 2147483646 w 1584"/>
                <a:gd name="GluePoint11Y" fmla="*/ 0 h 1282"/>
                <a:gd name="GluePoint12X" fmla="*/ 2147483646 w 1584"/>
                <a:gd name="GluePoint12Y" fmla="*/ 2147483646 h 1282"/>
                <a:gd name="GluePoint13X" fmla="*/ 2147483646 w 1584"/>
                <a:gd name="GluePoint13Y" fmla="*/ 2147483646 h 1282"/>
                <a:gd name="GluePoint14X" fmla="*/ 2147483646 w 1584"/>
                <a:gd name="GluePoint14Y" fmla="*/ 2147483646 h 1282"/>
                <a:gd name="GluePoint15X" fmla="*/ 2147483646 w 1584"/>
                <a:gd name="GluePoint15Y" fmla="*/ 2147483646 h 1282"/>
                <a:gd name="GluePoint16X" fmla="*/ 2147483646 w 1584"/>
                <a:gd name="GluePoint16Y" fmla="*/ 2147483646 h 1282"/>
                <a:gd name="GluePoint17X" fmla="*/ 0 w 1584"/>
                <a:gd name="GluePoint17Y" fmla="*/ 2147483646 h 128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1584" h="1282">
                  <a:moveTo>
                    <a:pt x="0" y="1282"/>
                  </a:moveTo>
                  <a:lnTo>
                    <a:pt x="151" y="963"/>
                  </a:lnTo>
                  <a:lnTo>
                    <a:pt x="267" y="818"/>
                  </a:lnTo>
                  <a:lnTo>
                    <a:pt x="534" y="555"/>
                  </a:lnTo>
                  <a:lnTo>
                    <a:pt x="782" y="377"/>
                  </a:lnTo>
                  <a:lnTo>
                    <a:pt x="1087" y="232"/>
                  </a:lnTo>
                  <a:lnTo>
                    <a:pt x="1430" y="145"/>
                  </a:lnTo>
                  <a:lnTo>
                    <a:pt x="1584" y="118"/>
                  </a:lnTo>
                  <a:lnTo>
                    <a:pt x="1487" y="59"/>
                  </a:lnTo>
                  <a:lnTo>
                    <a:pt x="1087" y="118"/>
                  </a:lnTo>
                  <a:lnTo>
                    <a:pt x="991" y="0"/>
                  </a:lnTo>
                  <a:lnTo>
                    <a:pt x="839" y="59"/>
                  </a:lnTo>
                  <a:lnTo>
                    <a:pt x="839" y="204"/>
                  </a:lnTo>
                  <a:lnTo>
                    <a:pt x="534" y="467"/>
                  </a:lnTo>
                  <a:lnTo>
                    <a:pt x="208" y="818"/>
                  </a:lnTo>
                  <a:lnTo>
                    <a:pt x="54" y="1076"/>
                  </a:lnTo>
                  <a:lnTo>
                    <a:pt x="0" y="1282"/>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2" name="Freeform 58"/>
            <p:cNvSpPr/>
            <p:nvPr/>
          </p:nvSpPr>
          <p:spPr>
            <a:xfrm>
              <a:off x="5878440" y="1207800"/>
              <a:ext cx="736560" cy="801720"/>
            </a:xfrm>
            <a:custGeom>
              <a:avLst/>
              <a:gdLst>
                <a:gd name="GluePoint1X" fmla="*/ 0 w 1392"/>
                <a:gd name="GluePoint1Y" fmla="*/ 2147483646 h 1515"/>
                <a:gd name="GluePoint2X" fmla="*/ 2147483646 w 1392"/>
                <a:gd name="GluePoint2Y" fmla="*/ 2147483646 h 1515"/>
                <a:gd name="GluePoint3X" fmla="*/ 2147483646 w 1392"/>
                <a:gd name="GluePoint3Y" fmla="*/ 2147483646 h 1515"/>
                <a:gd name="GluePoint4X" fmla="*/ 2147483646 w 1392"/>
                <a:gd name="GluePoint4Y" fmla="*/ 2147483646 h 1515"/>
                <a:gd name="GluePoint5X" fmla="*/ 2147483646 w 1392"/>
                <a:gd name="GluePoint5Y" fmla="*/ 2147483646 h 1515"/>
                <a:gd name="GluePoint6X" fmla="*/ 2147483646 w 1392"/>
                <a:gd name="GluePoint6Y" fmla="*/ 2147483646 h 1515"/>
                <a:gd name="GluePoint7X" fmla="*/ 2147483646 w 1392"/>
                <a:gd name="GluePoint7Y" fmla="*/ 0 h 1515"/>
                <a:gd name="GluePoint8X" fmla="*/ 2147483646 w 1392"/>
                <a:gd name="GluePoint8Y" fmla="*/ 0 h 151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1392" h="1515">
                  <a:moveTo>
                    <a:pt x="0" y="1515"/>
                  </a:moveTo>
                  <a:lnTo>
                    <a:pt x="18" y="1222"/>
                  </a:lnTo>
                  <a:lnTo>
                    <a:pt x="191" y="788"/>
                  </a:lnTo>
                  <a:lnTo>
                    <a:pt x="477" y="407"/>
                  </a:lnTo>
                  <a:lnTo>
                    <a:pt x="782" y="176"/>
                  </a:lnTo>
                  <a:lnTo>
                    <a:pt x="1088" y="58"/>
                  </a:lnTo>
                  <a:lnTo>
                    <a:pt x="1335" y="0"/>
                  </a:lnTo>
                  <a:lnTo>
                    <a:pt x="1392" y="0"/>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3" name="Freeform 59"/>
            <p:cNvSpPr/>
            <p:nvPr/>
          </p:nvSpPr>
          <p:spPr>
            <a:xfrm>
              <a:off x="6392880" y="1438200"/>
              <a:ext cx="61560" cy="355320"/>
            </a:xfrm>
            <a:custGeom>
              <a:avLst/>
              <a:gdLst>
                <a:gd name="GluePoint1X" fmla="*/ 2147483646 w 115"/>
                <a:gd name="GluePoint1Y" fmla="*/ 0 h 671"/>
                <a:gd name="GluePoint2X" fmla="*/ 2147483646 w 115"/>
                <a:gd name="GluePoint2Y" fmla="*/ 2147483646 h 671"/>
                <a:gd name="GluePoint3X" fmla="*/ 0 w 115"/>
                <a:gd name="GluePoint3Y" fmla="*/ 2147483646 h 671"/>
                <a:gd name="GluePoint4X" fmla="*/ 0 w 115"/>
                <a:gd name="GluePoint4Y" fmla="*/ 2147483646 h 671"/>
                <a:gd name="GluePoint5X" fmla="*/ 2147483646 w 115"/>
                <a:gd name="GluePoint5Y" fmla="*/ 0 h 671"/>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115" h="671">
                  <a:moveTo>
                    <a:pt x="115" y="0"/>
                  </a:moveTo>
                  <a:lnTo>
                    <a:pt x="115" y="613"/>
                  </a:lnTo>
                  <a:lnTo>
                    <a:pt x="0" y="671"/>
                  </a:lnTo>
                  <a:lnTo>
                    <a:pt x="0" y="86"/>
                  </a:lnTo>
                  <a:lnTo>
                    <a:pt x="115"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4" name="Freeform 60"/>
            <p:cNvSpPr/>
            <p:nvPr/>
          </p:nvSpPr>
          <p:spPr>
            <a:xfrm>
              <a:off x="6292800" y="1515960"/>
              <a:ext cx="50760" cy="293400"/>
            </a:xfrm>
            <a:custGeom>
              <a:avLst/>
              <a:gdLst>
                <a:gd name="GluePoint1X" fmla="*/ 0 w 95"/>
                <a:gd name="GluePoint1Y" fmla="*/ 0 h 553"/>
                <a:gd name="GluePoint2X" fmla="*/ 2147483646 w 95"/>
                <a:gd name="GluePoint2Y" fmla="*/ 2147483646 h 553"/>
                <a:gd name="GluePoint3X" fmla="*/ 2147483646 w 95"/>
                <a:gd name="GluePoint3Y" fmla="*/ 2147483646 h 553"/>
              </a:gdLst>
              <a:ahLst/>
              <a:cxnLst>
                <a:cxn ang="0">
                  <a:pos x="GluePoint1X" y="GluePoint1Y"/>
                </a:cxn>
                <a:cxn ang="0">
                  <a:pos x="GluePoint2X" y="GluePoint2Y"/>
                </a:cxn>
                <a:cxn ang="0">
                  <a:pos x="GluePoint3X" y="GluePoint3Y"/>
                </a:cxn>
              </a:cxnLst>
              <a:rect l="l" t="t" r="r" b="b"/>
              <a:pathLst>
                <a:path w="95" h="553">
                  <a:moveTo>
                    <a:pt x="0" y="0"/>
                  </a:moveTo>
                  <a:lnTo>
                    <a:pt x="95" y="115"/>
                  </a:lnTo>
                  <a:lnTo>
                    <a:pt x="95" y="553"/>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5" name="Freeform 61"/>
            <p:cNvSpPr/>
            <p:nvPr/>
          </p:nvSpPr>
          <p:spPr>
            <a:xfrm>
              <a:off x="6021360" y="1530360"/>
              <a:ext cx="725400" cy="511200"/>
            </a:xfrm>
            <a:custGeom>
              <a:avLst/>
              <a:gdLst>
                <a:gd name="GluePoint1X" fmla="*/ 0 w 1373"/>
                <a:gd name="GluePoint1Y" fmla="*/ 2147483646 h 965"/>
                <a:gd name="GluePoint2X" fmla="*/ 2147483646 w 1373"/>
                <a:gd name="GluePoint2Y" fmla="*/ 2147483646 h 965"/>
                <a:gd name="GluePoint3X" fmla="*/ 2147483646 w 1373"/>
                <a:gd name="GluePoint3Y" fmla="*/ 2147483646 h 965"/>
                <a:gd name="GluePoint4X" fmla="*/ 2147483646 w 1373"/>
                <a:gd name="GluePoint4Y" fmla="*/ 2147483646 h 965"/>
                <a:gd name="GluePoint5X" fmla="*/ 2147483646 w 1373"/>
                <a:gd name="GluePoint5Y" fmla="*/ 2147483646 h 965"/>
                <a:gd name="GluePoint6X" fmla="*/ 2147483646 w 1373"/>
                <a:gd name="GluePoint6Y" fmla="*/ 0 h 9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373" h="965">
                  <a:moveTo>
                    <a:pt x="0" y="965"/>
                  </a:moveTo>
                  <a:lnTo>
                    <a:pt x="247" y="731"/>
                  </a:lnTo>
                  <a:lnTo>
                    <a:pt x="609" y="528"/>
                  </a:lnTo>
                  <a:lnTo>
                    <a:pt x="821" y="441"/>
                  </a:lnTo>
                  <a:lnTo>
                    <a:pt x="1106" y="119"/>
                  </a:lnTo>
                  <a:lnTo>
                    <a:pt x="1373" y="0"/>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6" name="Freeform 62"/>
            <p:cNvSpPr/>
            <p:nvPr/>
          </p:nvSpPr>
          <p:spPr>
            <a:xfrm>
              <a:off x="7120080" y="1407960"/>
              <a:ext cx="291960" cy="153720"/>
            </a:xfrm>
            <a:custGeom>
              <a:avLst/>
              <a:gdLst>
                <a:gd name="GluePoint1X" fmla="*/ 0 w 552"/>
                <a:gd name="GluePoint1Y" fmla="*/ 2147483646 h 293"/>
                <a:gd name="GluePoint2X" fmla="*/ 2147483646 w 552"/>
                <a:gd name="GluePoint2Y" fmla="*/ 2147483646 h 293"/>
                <a:gd name="GluePoint3X" fmla="*/ 2147483646 w 552"/>
                <a:gd name="GluePoint3Y" fmla="*/ 2147483646 h 293"/>
                <a:gd name="GluePoint4X" fmla="*/ 2147483646 w 552"/>
                <a:gd name="GluePoint4Y" fmla="*/ 0 h 293"/>
                <a:gd name="GluePoint5X" fmla="*/ 2147483646 w 552"/>
                <a:gd name="GluePoint5Y" fmla="*/ 2147483646 h 293"/>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552" h="293">
                  <a:moveTo>
                    <a:pt x="0" y="206"/>
                  </a:moveTo>
                  <a:lnTo>
                    <a:pt x="190" y="293"/>
                  </a:lnTo>
                  <a:lnTo>
                    <a:pt x="323" y="29"/>
                  </a:lnTo>
                  <a:lnTo>
                    <a:pt x="438" y="0"/>
                  </a:lnTo>
                  <a:lnTo>
                    <a:pt x="552" y="59"/>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7" name="Freeform 63"/>
            <p:cNvSpPr/>
            <p:nvPr/>
          </p:nvSpPr>
          <p:spPr>
            <a:xfrm>
              <a:off x="5918400" y="2549520"/>
              <a:ext cx="131760" cy="630000"/>
            </a:xfrm>
            <a:custGeom>
              <a:avLst/>
              <a:gdLst>
                <a:gd name="GluePoint1X" fmla="*/ 2147483646 w 247"/>
                <a:gd name="GluePoint1Y" fmla="*/ 0 h 1193"/>
                <a:gd name="GluePoint2X" fmla="*/ 2147483646 w 247"/>
                <a:gd name="GluePoint2Y" fmla="*/ 0 h 1193"/>
                <a:gd name="GluePoint3X" fmla="*/ 2147483646 w 247"/>
                <a:gd name="GluePoint3Y" fmla="*/ 2147483646 h 1193"/>
                <a:gd name="GluePoint4X" fmla="*/ 0 w 247"/>
                <a:gd name="GluePoint4Y" fmla="*/ 2147483646 h 1193"/>
                <a:gd name="GluePoint5X" fmla="*/ 2147483646 w 247"/>
                <a:gd name="GluePoint5Y" fmla="*/ 2147483646 h 1193"/>
                <a:gd name="GluePoint6X" fmla="*/ 0 w 247"/>
                <a:gd name="GluePoint6Y" fmla="*/ 2147483646 h 119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247" h="1193">
                  <a:moveTo>
                    <a:pt x="247" y="0"/>
                  </a:moveTo>
                  <a:lnTo>
                    <a:pt x="132" y="0"/>
                  </a:lnTo>
                  <a:lnTo>
                    <a:pt x="38" y="146"/>
                  </a:lnTo>
                  <a:lnTo>
                    <a:pt x="0" y="758"/>
                  </a:lnTo>
                  <a:lnTo>
                    <a:pt x="57" y="989"/>
                  </a:lnTo>
                  <a:lnTo>
                    <a:pt x="0" y="1193"/>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8" name="Freeform 64"/>
            <p:cNvSpPr/>
            <p:nvPr/>
          </p:nvSpPr>
          <p:spPr>
            <a:xfrm>
              <a:off x="5494320" y="3152880"/>
              <a:ext cx="587160" cy="522000"/>
            </a:xfrm>
            <a:custGeom>
              <a:avLst/>
              <a:gdLst>
                <a:gd name="GluePoint1X" fmla="*/ 2147483646 w 1110"/>
                <a:gd name="GluePoint1Y" fmla="*/ 0 h 988"/>
                <a:gd name="GluePoint2X" fmla="*/ 2147483646 w 1110"/>
                <a:gd name="GluePoint2Y" fmla="*/ 2147483646 h 988"/>
                <a:gd name="GluePoint3X" fmla="*/ 2147483646 w 1110"/>
                <a:gd name="GluePoint3Y" fmla="*/ 2147483646 h 988"/>
                <a:gd name="GluePoint4X" fmla="*/ 0 w 1110"/>
                <a:gd name="GluePoint4Y" fmla="*/ 2147483646 h 988"/>
                <a:gd name="GluePoint5X" fmla="*/ 2147483646 w 1110"/>
                <a:gd name="GluePoint5Y" fmla="*/ 2147483646 h 988"/>
                <a:gd name="GluePoint6X" fmla="*/ 2147483646 w 1110"/>
                <a:gd name="GluePoint6Y" fmla="*/ 2147483646 h 988"/>
                <a:gd name="GluePoint7X" fmla="*/ 2147483646 w 1110"/>
                <a:gd name="GluePoint7Y" fmla="*/ 2147483646 h 9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1110" h="988">
                  <a:moveTo>
                    <a:pt x="1110" y="0"/>
                  </a:moveTo>
                  <a:lnTo>
                    <a:pt x="19" y="231"/>
                  </a:lnTo>
                  <a:lnTo>
                    <a:pt x="117" y="320"/>
                  </a:lnTo>
                  <a:lnTo>
                    <a:pt x="0" y="521"/>
                  </a:lnTo>
                  <a:lnTo>
                    <a:pt x="56" y="812"/>
                  </a:lnTo>
                  <a:lnTo>
                    <a:pt x="269" y="988"/>
                  </a:lnTo>
                  <a:lnTo>
                    <a:pt x="976" y="812"/>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39" name="Freeform 65"/>
            <p:cNvSpPr/>
            <p:nvPr/>
          </p:nvSpPr>
          <p:spPr>
            <a:xfrm>
              <a:off x="6392880" y="2935080"/>
              <a:ext cx="858600" cy="353880"/>
            </a:xfrm>
            <a:custGeom>
              <a:avLst/>
              <a:gdLst>
                <a:gd name="GluePoint1X" fmla="*/ 0 w 1624"/>
                <a:gd name="GluePoint1Y" fmla="*/ 2147483646 h 670"/>
                <a:gd name="GluePoint2X" fmla="*/ 2147483646 w 1624"/>
                <a:gd name="GluePoint2Y" fmla="*/ 2147483646 h 670"/>
                <a:gd name="GluePoint3X" fmla="*/ 2147483646 w 1624"/>
                <a:gd name="GluePoint3Y" fmla="*/ 2147483646 h 670"/>
                <a:gd name="GluePoint4X" fmla="*/ 2147483646 w 1624"/>
                <a:gd name="GluePoint4Y" fmla="*/ 2147483646 h 670"/>
                <a:gd name="GluePoint5X" fmla="*/ 2147483646 w 1624"/>
                <a:gd name="GluePoint5Y" fmla="*/ 0 h 670"/>
                <a:gd name="GluePoint6X" fmla="*/ 2147483646 w 1624"/>
                <a:gd name="GluePoint6Y" fmla="*/ 2147483646 h 670"/>
                <a:gd name="GluePoint7X" fmla="*/ 2147483646 w 1624"/>
                <a:gd name="GluePoint7Y" fmla="*/ 2147483646 h 670"/>
                <a:gd name="GluePoint8X" fmla="*/ 2147483646 w 1624"/>
                <a:gd name="GluePoint8Y" fmla="*/ 2147483646 h 670"/>
                <a:gd name="GluePoint9X" fmla="*/ 2147483646 w 1624"/>
                <a:gd name="GluePoint9Y" fmla="*/ 2147483646 h 670"/>
                <a:gd name="GluePoint10X" fmla="*/ 2147483646 w 1624"/>
                <a:gd name="GluePoint10Y" fmla="*/ 2147483646 h 6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1624" h="670">
                  <a:moveTo>
                    <a:pt x="0" y="670"/>
                  </a:moveTo>
                  <a:lnTo>
                    <a:pt x="324" y="584"/>
                  </a:lnTo>
                  <a:lnTo>
                    <a:pt x="324" y="349"/>
                  </a:lnTo>
                  <a:lnTo>
                    <a:pt x="439" y="145"/>
                  </a:lnTo>
                  <a:lnTo>
                    <a:pt x="611" y="0"/>
                  </a:lnTo>
                  <a:lnTo>
                    <a:pt x="725" y="29"/>
                  </a:lnTo>
                  <a:lnTo>
                    <a:pt x="611" y="464"/>
                  </a:lnTo>
                  <a:lnTo>
                    <a:pt x="647" y="610"/>
                  </a:lnTo>
                  <a:lnTo>
                    <a:pt x="1163" y="641"/>
                  </a:lnTo>
                  <a:lnTo>
                    <a:pt x="1624" y="526"/>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40" name="Freeform 66"/>
            <p:cNvSpPr/>
            <p:nvPr/>
          </p:nvSpPr>
          <p:spPr>
            <a:xfrm>
              <a:off x="7444080" y="2595600"/>
              <a:ext cx="271440" cy="556920"/>
            </a:xfrm>
            <a:custGeom>
              <a:avLst/>
              <a:gdLst>
                <a:gd name="GluePoint1X" fmla="*/ 0 w 514"/>
                <a:gd name="GluePoint1Y" fmla="*/ 0 h 1052"/>
                <a:gd name="GluePoint2X" fmla="*/ 0 w 514"/>
                <a:gd name="GluePoint2Y" fmla="*/ 2147483646 h 1052"/>
                <a:gd name="GluePoint3X" fmla="*/ 2147483646 w 514"/>
                <a:gd name="GluePoint3Y" fmla="*/ 2147483646 h 1052"/>
                <a:gd name="GluePoint4X" fmla="*/ 2147483646 w 514"/>
                <a:gd name="GluePoint4Y" fmla="*/ 2147483646 h 1052"/>
                <a:gd name="GluePoint5X" fmla="*/ 2147483646 w 514"/>
                <a:gd name="GluePoint5Y" fmla="*/ 2147483646 h 1052"/>
                <a:gd name="GluePoint6X" fmla="*/ 2147483646 w 514"/>
                <a:gd name="GluePoint6Y" fmla="*/ 2147483646 h 1052"/>
                <a:gd name="GluePoint7X" fmla="*/ 2147483646 w 514"/>
                <a:gd name="GluePoint7Y" fmla="*/ 2147483646 h 1052"/>
                <a:gd name="GluePoint8X" fmla="*/ 2147483646 w 514"/>
                <a:gd name="GluePoint8Y" fmla="*/ 2147483646 h 1052"/>
                <a:gd name="GluePoint9X" fmla="*/ 2147483646 w 514"/>
                <a:gd name="GluePoint9Y" fmla="*/ 2147483646 h 1052"/>
                <a:gd name="GluePoint10X" fmla="*/ 2147483646 w 514"/>
                <a:gd name="GluePoint10Y" fmla="*/ 2147483646 h 1052"/>
                <a:gd name="GluePoint11X" fmla="*/ 2147483646 w 514"/>
                <a:gd name="GluePoint11Y" fmla="*/ 2147483646 h 1052"/>
                <a:gd name="GluePoint12X" fmla="*/ 2147483646 w 514"/>
                <a:gd name="GluePoint12Y" fmla="*/ 2147483646 h 105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l" t="t" r="r" b="b"/>
              <a:pathLst>
                <a:path w="514" h="1052">
                  <a:moveTo>
                    <a:pt x="0" y="0"/>
                  </a:moveTo>
                  <a:lnTo>
                    <a:pt x="0" y="701"/>
                  </a:lnTo>
                  <a:lnTo>
                    <a:pt x="323" y="1052"/>
                  </a:lnTo>
                  <a:lnTo>
                    <a:pt x="514" y="786"/>
                  </a:lnTo>
                  <a:lnTo>
                    <a:pt x="514" y="319"/>
                  </a:lnTo>
                  <a:lnTo>
                    <a:pt x="399" y="89"/>
                  </a:lnTo>
                  <a:lnTo>
                    <a:pt x="169" y="173"/>
                  </a:lnTo>
                  <a:lnTo>
                    <a:pt x="94" y="526"/>
                  </a:lnTo>
                  <a:lnTo>
                    <a:pt x="341" y="786"/>
                  </a:lnTo>
                  <a:lnTo>
                    <a:pt x="417" y="437"/>
                  </a:lnTo>
                  <a:lnTo>
                    <a:pt x="266" y="319"/>
                  </a:lnTo>
                  <a:lnTo>
                    <a:pt x="266" y="526"/>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41" name="Line 67"/>
            <p:cNvSpPr/>
            <p:nvPr/>
          </p:nvSpPr>
          <p:spPr>
            <a:xfrm flipH="1">
              <a:off x="6757560" y="2581200"/>
              <a:ext cx="693720" cy="320400"/>
            </a:xfrm>
            <a:prstGeom prst="line">
              <a:avLst/>
            </a:prstGeom>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42" name="Freeform 68"/>
            <p:cNvSpPr/>
            <p:nvPr/>
          </p:nvSpPr>
          <p:spPr>
            <a:xfrm>
              <a:off x="7826400" y="2857320"/>
              <a:ext cx="1139760" cy="1558800"/>
            </a:xfrm>
            <a:custGeom>
              <a:avLst/>
              <a:gdLst>
                <a:gd name="GluePoint1X" fmla="*/ 2147483646 w 2155"/>
                <a:gd name="GluePoint1Y" fmla="*/ 0 h 2945"/>
                <a:gd name="GluePoint2X" fmla="*/ 2147483646 w 2155"/>
                <a:gd name="GluePoint2Y" fmla="*/ 2147483646 h 2945"/>
                <a:gd name="GluePoint3X" fmla="*/ 2147483646 w 2155"/>
                <a:gd name="GluePoint3Y" fmla="*/ 2147483646 h 2945"/>
                <a:gd name="GluePoint4X" fmla="*/ 2147483646 w 2155"/>
                <a:gd name="GluePoint4Y" fmla="*/ 2147483646 h 2945"/>
                <a:gd name="GluePoint5X" fmla="*/ 2147483646 w 2155"/>
                <a:gd name="GluePoint5Y" fmla="*/ 2147483646 h 2945"/>
                <a:gd name="GluePoint6X" fmla="*/ 2147483646 w 2155"/>
                <a:gd name="GluePoint6Y" fmla="*/ 2147483646 h 2945"/>
                <a:gd name="GluePoint7X" fmla="*/ 0 w 2155"/>
                <a:gd name="GluePoint7Y" fmla="*/ 2147483646 h 2945"/>
                <a:gd name="GluePoint8X" fmla="*/ 0 w 2155"/>
                <a:gd name="GluePoint8Y" fmla="*/ 2147483646 h 2945"/>
                <a:gd name="GluePoint9X" fmla="*/ 2147483646 w 2155"/>
                <a:gd name="GluePoint9Y" fmla="*/ 2147483646 h 2945"/>
                <a:gd name="GluePoint10X" fmla="*/ 2147483646 w 2155"/>
                <a:gd name="GluePoint10Y" fmla="*/ 2147483646 h 2945"/>
                <a:gd name="GluePoint11X" fmla="*/ 2147483646 w 2155"/>
                <a:gd name="GluePoint11Y" fmla="*/ 2147483646 h 2945"/>
                <a:gd name="GluePoint12X" fmla="*/ 2147483646 w 2155"/>
                <a:gd name="GluePoint12Y" fmla="*/ 2147483646 h 2945"/>
                <a:gd name="GluePoint13X" fmla="*/ 2147483646 w 2155"/>
                <a:gd name="GluePoint13Y" fmla="*/ 2147483646 h 2945"/>
                <a:gd name="GluePoint14X" fmla="*/ 2147483646 w 2155"/>
                <a:gd name="GluePoint14Y" fmla="*/ 2147483646 h 2945"/>
                <a:gd name="GluePoint15X" fmla="*/ 2147483646 w 2155"/>
                <a:gd name="GluePoint15Y" fmla="*/ 2147483646 h 2945"/>
                <a:gd name="GluePoint16X" fmla="*/ 2147483646 w 2155"/>
                <a:gd name="GluePoint16Y" fmla="*/ 2147483646 h 2945"/>
                <a:gd name="GluePoint17X" fmla="*/ 2147483646 w 2155"/>
                <a:gd name="GluePoint17Y" fmla="*/ 0 h 294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2155" h="2945">
                  <a:moveTo>
                    <a:pt x="706" y="0"/>
                  </a:moveTo>
                  <a:lnTo>
                    <a:pt x="687" y="58"/>
                  </a:lnTo>
                  <a:lnTo>
                    <a:pt x="458" y="232"/>
                  </a:lnTo>
                  <a:lnTo>
                    <a:pt x="497" y="264"/>
                  </a:lnTo>
                  <a:lnTo>
                    <a:pt x="648" y="264"/>
                  </a:lnTo>
                  <a:lnTo>
                    <a:pt x="533" y="466"/>
                  </a:lnTo>
                  <a:lnTo>
                    <a:pt x="0" y="700"/>
                  </a:lnTo>
                  <a:lnTo>
                    <a:pt x="0" y="788"/>
                  </a:lnTo>
                  <a:lnTo>
                    <a:pt x="1354" y="320"/>
                  </a:lnTo>
                  <a:lnTo>
                    <a:pt x="1945" y="2566"/>
                  </a:lnTo>
                  <a:lnTo>
                    <a:pt x="838" y="2945"/>
                  </a:lnTo>
                  <a:lnTo>
                    <a:pt x="955" y="2945"/>
                  </a:lnTo>
                  <a:lnTo>
                    <a:pt x="2003" y="2681"/>
                  </a:lnTo>
                  <a:lnTo>
                    <a:pt x="2155" y="2478"/>
                  </a:lnTo>
                  <a:lnTo>
                    <a:pt x="1566" y="58"/>
                  </a:lnTo>
                  <a:lnTo>
                    <a:pt x="838" y="350"/>
                  </a:lnTo>
                  <a:lnTo>
                    <a:pt x="706"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243"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244"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82A8350E-5482-4880-A5E6-63A49DE3AC17}"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45" name="Group 66"/>
          <p:cNvGrpSpPr/>
          <p:nvPr/>
        </p:nvGrpSpPr>
        <p:grpSpPr>
          <a:xfrm>
            <a:off x="0" y="-187200"/>
            <a:ext cx="9144000" cy="6724440"/>
            <a:chOff x="0" y="-187200"/>
            <a:chExt cx="9144000" cy="6724440"/>
          </a:xfrm>
        </p:grpSpPr>
        <p:sp>
          <p:nvSpPr>
            <p:cNvPr id="246" name="AutoShape 4"/>
            <p:cNvSpPr/>
            <p:nvPr/>
          </p:nvSpPr>
          <p:spPr>
            <a:xfrm>
              <a:off x="0" y="-187200"/>
              <a:ext cx="9144000" cy="6724440"/>
            </a:xfrm>
            <a:prstGeom prst="rect">
              <a:avLst/>
            </a:prstGeom>
            <a:no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47" name="Rectangle 6"/>
            <p:cNvSpPr/>
            <p:nvPr/>
          </p:nvSpPr>
          <p:spPr>
            <a:xfrm>
              <a:off x="3337200" y="407880"/>
              <a:ext cx="3888720" cy="7776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5100" strike="noStrike" u="none">
                  <a:solidFill>
                    <a:srgbClr val="000000"/>
                  </a:solidFill>
                  <a:effectLst/>
                  <a:uFillTx/>
                  <a:latin typeface="Arial"/>
                </a:rPr>
                <a:t>Professionals</a:t>
              </a:r>
              <a:endParaRPr b="0" lang="en-US" sz="5100" strike="noStrike" u="none">
                <a:solidFill>
                  <a:srgbClr val="000000"/>
                </a:solidFill>
                <a:effectLst/>
                <a:uFillTx/>
                <a:latin typeface="Calibri"/>
              </a:endParaRPr>
            </a:p>
          </p:txBody>
        </p:sp>
        <p:sp>
          <p:nvSpPr>
            <p:cNvPr id="248" name="Rectangle 7"/>
            <p:cNvSpPr/>
            <p:nvPr/>
          </p:nvSpPr>
          <p:spPr>
            <a:xfrm>
              <a:off x="805680" y="1354680"/>
              <a:ext cx="39283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Inspire strategic thinking.</a:t>
              </a:r>
              <a:endParaRPr b="0" lang="en-US" sz="2800" strike="noStrike" u="none">
                <a:solidFill>
                  <a:srgbClr val="000000"/>
                </a:solidFill>
                <a:effectLst/>
                <a:uFillTx/>
                <a:latin typeface="Calibri"/>
              </a:endParaRPr>
            </a:p>
          </p:txBody>
        </p:sp>
        <p:sp>
          <p:nvSpPr>
            <p:cNvPr id="249" name="Rectangle 8"/>
            <p:cNvSpPr/>
            <p:nvPr/>
          </p:nvSpPr>
          <p:spPr>
            <a:xfrm>
              <a:off x="829080" y="1811160"/>
              <a:ext cx="35341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Economize on energy.</a:t>
              </a:r>
              <a:endParaRPr b="0" lang="en-US" sz="2800" strike="noStrike" u="none">
                <a:solidFill>
                  <a:srgbClr val="000000"/>
                </a:solidFill>
                <a:effectLst/>
                <a:uFillTx/>
                <a:latin typeface="Calibri"/>
              </a:endParaRPr>
            </a:p>
          </p:txBody>
        </p:sp>
        <p:sp>
          <p:nvSpPr>
            <p:cNvPr id="250" name="Rectangle 9"/>
            <p:cNvSpPr/>
            <p:nvPr/>
          </p:nvSpPr>
          <p:spPr>
            <a:xfrm>
              <a:off x="853560" y="2255040"/>
              <a:ext cx="48769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Do good preparation, planning.</a:t>
              </a:r>
              <a:endParaRPr b="0" lang="en-US" sz="2800" strike="noStrike" u="none">
                <a:solidFill>
                  <a:srgbClr val="000000"/>
                </a:solidFill>
                <a:effectLst/>
                <a:uFillTx/>
                <a:latin typeface="Calibri"/>
              </a:endParaRPr>
            </a:p>
          </p:txBody>
        </p:sp>
        <p:sp>
          <p:nvSpPr>
            <p:cNvPr id="251" name="Rectangle 10"/>
            <p:cNvSpPr/>
            <p:nvPr/>
          </p:nvSpPr>
          <p:spPr>
            <a:xfrm>
              <a:off x="854640" y="2733120"/>
              <a:ext cx="49356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Have good equipment, training.</a:t>
              </a:r>
              <a:endParaRPr b="0" lang="en-US" sz="2800" strike="noStrike" u="none">
                <a:solidFill>
                  <a:srgbClr val="000000"/>
                </a:solidFill>
                <a:effectLst/>
                <a:uFillTx/>
                <a:latin typeface="Calibri"/>
              </a:endParaRPr>
            </a:p>
          </p:txBody>
        </p:sp>
        <p:sp>
          <p:nvSpPr>
            <p:cNvPr id="252" name="Rectangle 11"/>
            <p:cNvSpPr/>
            <p:nvPr/>
          </p:nvSpPr>
          <p:spPr>
            <a:xfrm>
              <a:off x="831600" y="3174840"/>
              <a:ext cx="36720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Characterized by good </a:t>
              </a:r>
              <a:endParaRPr b="0" lang="en-US" sz="2800" strike="noStrike" u="none">
                <a:solidFill>
                  <a:srgbClr val="000000"/>
                </a:solidFill>
                <a:effectLst/>
                <a:uFillTx/>
                <a:latin typeface="Calibri"/>
              </a:endParaRPr>
            </a:p>
          </p:txBody>
        </p:sp>
        <p:sp>
          <p:nvSpPr>
            <p:cNvPr id="253" name="Rectangle 12"/>
            <p:cNvSpPr/>
            <p:nvPr/>
          </p:nvSpPr>
          <p:spPr>
            <a:xfrm>
              <a:off x="4473360" y="3222000"/>
              <a:ext cx="32767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performance norms, </a:t>
              </a:r>
              <a:endParaRPr b="0" lang="en-US" sz="2800" strike="noStrike" u="none">
                <a:solidFill>
                  <a:srgbClr val="000000"/>
                </a:solidFill>
                <a:effectLst/>
                <a:uFillTx/>
                <a:latin typeface="Calibri"/>
              </a:endParaRPr>
            </a:p>
          </p:txBody>
        </p:sp>
        <p:sp>
          <p:nvSpPr>
            <p:cNvPr id="254" name="Rectangle 13"/>
            <p:cNvSpPr/>
            <p:nvPr/>
          </p:nvSpPr>
          <p:spPr>
            <a:xfrm>
              <a:off x="911160" y="3553200"/>
              <a:ext cx="552780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determination, and self-confidence.</a:t>
              </a:r>
              <a:endParaRPr b="0" lang="en-US" sz="2800" strike="noStrike" u="none">
                <a:solidFill>
                  <a:srgbClr val="000000"/>
                </a:solidFill>
                <a:effectLst/>
                <a:uFillTx/>
                <a:latin typeface="Calibri"/>
              </a:endParaRPr>
            </a:p>
          </p:txBody>
        </p:sp>
        <p:sp>
          <p:nvSpPr>
            <p:cNvPr id="255" name="Rectangle 14"/>
            <p:cNvSpPr/>
            <p:nvPr/>
          </p:nvSpPr>
          <p:spPr>
            <a:xfrm>
              <a:off x="913680" y="3929400"/>
              <a:ext cx="740268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On the way, reconnaissance is carried out and </a:t>
              </a:r>
              <a:endParaRPr b="0" lang="en-US" sz="2800" strike="noStrike" u="none">
                <a:solidFill>
                  <a:srgbClr val="000000"/>
                </a:solidFill>
                <a:effectLst/>
                <a:uFillTx/>
                <a:latin typeface="Calibri"/>
              </a:endParaRPr>
            </a:p>
          </p:txBody>
        </p:sp>
        <p:sp>
          <p:nvSpPr>
            <p:cNvPr id="256" name="Rectangle 15"/>
            <p:cNvSpPr/>
            <p:nvPr/>
          </p:nvSpPr>
          <p:spPr>
            <a:xfrm>
              <a:off x="913680" y="4353840"/>
              <a:ext cx="728424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attention is paid to signals, which are properly </a:t>
              </a:r>
              <a:endParaRPr b="0" lang="en-US" sz="2800" strike="noStrike" u="none">
                <a:solidFill>
                  <a:srgbClr val="000000"/>
                </a:solidFill>
                <a:effectLst/>
                <a:uFillTx/>
                <a:latin typeface="Calibri"/>
              </a:endParaRPr>
            </a:p>
          </p:txBody>
        </p:sp>
        <p:sp>
          <p:nvSpPr>
            <p:cNvPr id="257" name="Rectangle 16"/>
            <p:cNvSpPr/>
            <p:nvPr/>
          </p:nvSpPr>
          <p:spPr>
            <a:xfrm>
              <a:off x="842760" y="4724280"/>
              <a:ext cx="179712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interpreted.</a:t>
              </a:r>
              <a:endParaRPr b="0" lang="en-US" sz="2800" strike="noStrike" u="none">
                <a:solidFill>
                  <a:srgbClr val="000000"/>
                </a:solidFill>
                <a:effectLst/>
                <a:uFillTx/>
                <a:latin typeface="Calibri"/>
              </a:endParaRPr>
            </a:p>
          </p:txBody>
        </p:sp>
        <p:sp>
          <p:nvSpPr>
            <p:cNvPr id="258" name="Rectangle 17"/>
            <p:cNvSpPr/>
            <p:nvPr/>
          </p:nvSpPr>
          <p:spPr>
            <a:xfrm>
              <a:off x="917640" y="5060880"/>
              <a:ext cx="730368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Under pressure the professional will take up a </a:t>
              </a:r>
              <a:endParaRPr b="0" lang="en-US" sz="2800" strike="noStrike" u="none">
                <a:solidFill>
                  <a:srgbClr val="000000"/>
                </a:solidFill>
                <a:effectLst/>
                <a:uFillTx/>
                <a:latin typeface="Calibri"/>
              </a:endParaRPr>
            </a:p>
          </p:txBody>
        </p:sp>
        <p:sp>
          <p:nvSpPr>
            <p:cNvPr id="259" name="Rectangle 18"/>
            <p:cNvSpPr/>
            <p:nvPr/>
          </p:nvSpPr>
          <p:spPr>
            <a:xfrm>
              <a:off x="894240" y="5432400"/>
              <a:ext cx="744156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challenge, but will also set limits by underlining </a:t>
              </a:r>
              <a:endParaRPr b="0" lang="en-US" sz="2800" strike="noStrike" u="none">
                <a:solidFill>
                  <a:srgbClr val="000000"/>
                </a:solidFill>
                <a:effectLst/>
                <a:uFillTx/>
                <a:latin typeface="Calibri"/>
              </a:endParaRPr>
            </a:p>
          </p:txBody>
        </p:sp>
        <p:sp>
          <p:nvSpPr>
            <p:cNvPr id="260" name="Rectangle 19"/>
            <p:cNvSpPr/>
            <p:nvPr/>
          </p:nvSpPr>
          <p:spPr>
            <a:xfrm>
              <a:off x="878400" y="5898600"/>
              <a:ext cx="6641640" cy="42732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trike="noStrike" u="none">
                  <a:solidFill>
                    <a:srgbClr val="000000"/>
                  </a:solidFill>
                  <a:effectLst/>
                  <a:uFillTx/>
                  <a:latin typeface="Arial"/>
                </a:rPr>
                <a:t>what they know and what they don't know.</a:t>
              </a:r>
              <a:endParaRPr b="0" lang="en-US" sz="2800" strike="noStrike" u="none">
                <a:solidFill>
                  <a:srgbClr val="000000"/>
                </a:solidFill>
                <a:effectLst/>
                <a:uFillTx/>
                <a:latin typeface="Calibri"/>
              </a:endParaRPr>
            </a:p>
          </p:txBody>
        </p:sp>
        <p:sp>
          <p:nvSpPr>
            <p:cNvPr id="261" name="Rectangle 20"/>
            <p:cNvSpPr/>
            <p:nvPr/>
          </p:nvSpPr>
          <p:spPr>
            <a:xfrm>
              <a:off x="394200" y="164628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262" name="Rectangle 21"/>
            <p:cNvSpPr/>
            <p:nvPr/>
          </p:nvSpPr>
          <p:spPr>
            <a:xfrm>
              <a:off x="394200" y="207648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263" name="Rectangle 22"/>
            <p:cNvSpPr/>
            <p:nvPr/>
          </p:nvSpPr>
          <p:spPr>
            <a:xfrm>
              <a:off x="394200" y="250668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264" name="Rectangle 23"/>
            <p:cNvSpPr/>
            <p:nvPr/>
          </p:nvSpPr>
          <p:spPr>
            <a:xfrm>
              <a:off x="394200" y="29383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265" name="Rectangle 24"/>
            <p:cNvSpPr/>
            <p:nvPr/>
          </p:nvSpPr>
          <p:spPr>
            <a:xfrm>
              <a:off x="394200" y="336852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266" name="Rectangle 25"/>
            <p:cNvSpPr/>
            <p:nvPr/>
          </p:nvSpPr>
          <p:spPr>
            <a:xfrm>
              <a:off x="394200" y="422928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267" name="Rectangle 26"/>
            <p:cNvSpPr/>
            <p:nvPr/>
          </p:nvSpPr>
          <p:spPr>
            <a:xfrm>
              <a:off x="394200" y="551988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268" name="Freeform 27"/>
            <p:cNvSpPr/>
            <p:nvPr/>
          </p:nvSpPr>
          <p:spPr>
            <a:xfrm>
              <a:off x="6149160" y="2325600"/>
              <a:ext cx="1014120" cy="871200"/>
            </a:xfrm>
            <a:custGeom>
              <a:avLst/>
              <a:gdLst>
                <a:gd name="GluePoint1X" fmla="*/ 2147483646 w 1916"/>
                <a:gd name="GluePoint1Y" fmla="*/ 0 h 1649"/>
                <a:gd name="GluePoint2X" fmla="*/ 2147483646 w 1916"/>
                <a:gd name="GluePoint2Y" fmla="*/ 2147483646 h 1649"/>
                <a:gd name="GluePoint3X" fmla="*/ 2147483646 w 1916"/>
                <a:gd name="GluePoint3Y" fmla="*/ 2147483646 h 1649"/>
                <a:gd name="GluePoint4X" fmla="*/ 0 w 1916"/>
                <a:gd name="GluePoint4Y" fmla="*/ 2147483646 h 1649"/>
                <a:gd name="GluePoint5X" fmla="*/ 2147483646 w 1916"/>
                <a:gd name="GluePoint5Y" fmla="*/ 2147483646 h 1649"/>
                <a:gd name="GluePoint6X" fmla="*/ 2147483646 w 1916"/>
                <a:gd name="GluePoint6Y" fmla="*/ 0 h 164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916" h="1649">
                  <a:moveTo>
                    <a:pt x="759" y="0"/>
                  </a:moveTo>
                  <a:lnTo>
                    <a:pt x="1484" y="237"/>
                  </a:lnTo>
                  <a:lnTo>
                    <a:pt x="1916" y="1649"/>
                  </a:lnTo>
                  <a:lnTo>
                    <a:pt x="0" y="1649"/>
                  </a:lnTo>
                  <a:lnTo>
                    <a:pt x="51" y="983"/>
                  </a:lnTo>
                  <a:lnTo>
                    <a:pt x="759" y="0"/>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69" name="Freeform 28"/>
            <p:cNvSpPr/>
            <p:nvPr/>
          </p:nvSpPr>
          <p:spPr>
            <a:xfrm>
              <a:off x="7373160" y="1754280"/>
              <a:ext cx="301320" cy="326880"/>
            </a:xfrm>
            <a:custGeom>
              <a:avLst/>
              <a:gdLst>
                <a:gd name="GluePoint1X" fmla="*/ 2147483646 w 571"/>
                <a:gd name="GluePoint1Y" fmla="*/ 0 h 618"/>
                <a:gd name="GluePoint2X" fmla="*/ 0 w 571"/>
                <a:gd name="GluePoint2Y" fmla="*/ 2147483646 h 618"/>
                <a:gd name="GluePoint3X" fmla="*/ 2147483646 w 571"/>
                <a:gd name="GluePoint3Y" fmla="*/ 2147483646 h 618"/>
                <a:gd name="GluePoint4X" fmla="*/ 2147483646 w 571"/>
                <a:gd name="GluePoint4Y" fmla="*/ 2147483646 h 618"/>
                <a:gd name="GluePoint5X" fmla="*/ 2147483646 w 571"/>
                <a:gd name="GluePoint5Y" fmla="*/ 2147483646 h 618"/>
                <a:gd name="GluePoint6X" fmla="*/ 2147483646 w 571"/>
                <a:gd name="GluePoint6Y" fmla="*/ 0 h 61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571" h="618">
                  <a:moveTo>
                    <a:pt x="226" y="0"/>
                  </a:moveTo>
                  <a:lnTo>
                    <a:pt x="0" y="174"/>
                  </a:lnTo>
                  <a:lnTo>
                    <a:pt x="71" y="412"/>
                  </a:lnTo>
                  <a:lnTo>
                    <a:pt x="347" y="618"/>
                  </a:lnTo>
                  <a:lnTo>
                    <a:pt x="571" y="379"/>
                  </a:lnTo>
                  <a:lnTo>
                    <a:pt x="226" y="0"/>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0" name="Freeform 29"/>
            <p:cNvSpPr/>
            <p:nvPr/>
          </p:nvSpPr>
          <p:spPr>
            <a:xfrm>
              <a:off x="8635320" y="270000"/>
              <a:ext cx="330120" cy="679320"/>
            </a:xfrm>
            <a:custGeom>
              <a:avLst/>
              <a:gdLst>
                <a:gd name="GluePoint1X" fmla="*/ 2147483646 w 622"/>
                <a:gd name="GluePoint1Y" fmla="*/ 0 h 1286"/>
                <a:gd name="GluePoint2X" fmla="*/ 2147483646 w 622"/>
                <a:gd name="GluePoint2Y" fmla="*/ 2147483646 h 1286"/>
                <a:gd name="GluePoint3X" fmla="*/ 2147483646 w 622"/>
                <a:gd name="GluePoint3Y" fmla="*/ 2147483646 h 1286"/>
                <a:gd name="GluePoint4X" fmla="*/ 0 w 622"/>
                <a:gd name="GluePoint4Y" fmla="*/ 2147483646 h 1286"/>
                <a:gd name="GluePoint5X" fmla="*/ 2147483646 w 622"/>
                <a:gd name="GluePoint5Y" fmla="*/ 2147483646 h 1286"/>
                <a:gd name="GluePoint6X" fmla="*/ 2147483646 w 622"/>
                <a:gd name="GluePoint6Y" fmla="*/ 0 h 128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622" h="1286">
                  <a:moveTo>
                    <a:pt x="622" y="0"/>
                  </a:moveTo>
                  <a:lnTo>
                    <a:pt x="622" y="1286"/>
                  </a:lnTo>
                  <a:lnTo>
                    <a:pt x="137" y="968"/>
                  </a:lnTo>
                  <a:lnTo>
                    <a:pt x="0" y="667"/>
                  </a:lnTo>
                  <a:lnTo>
                    <a:pt x="173" y="160"/>
                  </a:lnTo>
                  <a:lnTo>
                    <a:pt x="622" y="0"/>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1" name="Freeform 30"/>
            <p:cNvSpPr/>
            <p:nvPr/>
          </p:nvSpPr>
          <p:spPr>
            <a:xfrm>
              <a:off x="8672040" y="428760"/>
              <a:ext cx="291960" cy="479160"/>
            </a:xfrm>
            <a:custGeom>
              <a:avLst/>
              <a:gdLst>
                <a:gd name="GluePoint1X" fmla="*/ 2147483646 w 553"/>
                <a:gd name="GluePoint1Y" fmla="*/ 0 h 905"/>
                <a:gd name="GluePoint2X" fmla="*/ 2147483646 w 553"/>
                <a:gd name="GluePoint2Y" fmla="*/ 2147483646 h 905"/>
                <a:gd name="GluePoint3X" fmla="*/ 2147483646 w 553"/>
                <a:gd name="GluePoint3Y" fmla="*/ 2147483646 h 905"/>
                <a:gd name="GluePoint4X" fmla="*/ 2147483646 w 553"/>
                <a:gd name="GluePoint4Y" fmla="*/ 2147483646 h 905"/>
                <a:gd name="GluePoint5X" fmla="*/ 2147483646 w 553"/>
                <a:gd name="GluePoint5Y" fmla="*/ 2147483646 h 905"/>
                <a:gd name="GluePoint6X" fmla="*/ 0 w 553"/>
                <a:gd name="GluePoint6Y" fmla="*/ 2147483646 h 905"/>
                <a:gd name="GluePoint7X" fmla="*/ 2147483646 w 553"/>
                <a:gd name="GluePoint7Y" fmla="*/ 0 h 90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553" h="905">
                  <a:moveTo>
                    <a:pt x="105" y="0"/>
                  </a:moveTo>
                  <a:lnTo>
                    <a:pt x="380" y="271"/>
                  </a:lnTo>
                  <a:lnTo>
                    <a:pt x="553" y="556"/>
                  </a:lnTo>
                  <a:lnTo>
                    <a:pt x="553" y="905"/>
                  </a:lnTo>
                  <a:lnTo>
                    <a:pt x="380" y="509"/>
                  </a:lnTo>
                  <a:lnTo>
                    <a:pt x="0" y="64"/>
                  </a:lnTo>
                  <a:lnTo>
                    <a:pt x="105" y="0"/>
                  </a:lnTo>
                  <a:close/>
                </a:path>
              </a:pathLst>
            </a:custGeom>
            <a:solidFill>
              <a:srgbClr val="b5b5b5"/>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2" name="Freeform 31"/>
            <p:cNvSpPr/>
            <p:nvPr/>
          </p:nvSpPr>
          <p:spPr>
            <a:xfrm>
              <a:off x="6093720" y="2300400"/>
              <a:ext cx="466560" cy="252360"/>
            </a:xfrm>
            <a:custGeom>
              <a:avLst/>
              <a:gdLst>
                <a:gd name="GluePoint1X" fmla="*/ 2147483646 w 881"/>
                <a:gd name="GluePoint1Y" fmla="*/ 2147483646 h 476"/>
                <a:gd name="GluePoint2X" fmla="*/ 2147483646 w 881"/>
                <a:gd name="GluePoint2Y" fmla="*/ 2147483646 h 476"/>
                <a:gd name="GluePoint3X" fmla="*/ 2147483646 w 881"/>
                <a:gd name="GluePoint3Y" fmla="*/ 0 h 476"/>
                <a:gd name="GluePoint4X" fmla="*/ 2147483646 w 881"/>
                <a:gd name="GluePoint4Y" fmla="*/ 2147483646 h 476"/>
                <a:gd name="GluePoint5X" fmla="*/ 2147483646 w 881"/>
                <a:gd name="GluePoint5Y" fmla="*/ 2147483646 h 476"/>
                <a:gd name="GluePoint6X" fmla="*/ 2147483646 w 881"/>
                <a:gd name="GluePoint6Y" fmla="*/ 2147483646 h 476"/>
                <a:gd name="GluePoint7X" fmla="*/ 2147483646 w 881"/>
                <a:gd name="GluePoint7Y" fmla="*/ 2147483646 h 476"/>
                <a:gd name="GluePoint8X" fmla="*/ 0 w 881"/>
                <a:gd name="GluePoint8Y" fmla="*/ 2147483646 h 476"/>
                <a:gd name="GluePoint9X" fmla="*/ 2147483646 w 881"/>
                <a:gd name="GluePoint9Y" fmla="*/ 2147483646 h 476"/>
                <a:gd name="GluePoint10X" fmla="*/ 2147483646 w 881"/>
                <a:gd name="GluePoint10Y" fmla="*/ 2147483646 h 47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881" h="476">
                  <a:moveTo>
                    <a:pt x="345" y="16"/>
                  </a:moveTo>
                  <a:lnTo>
                    <a:pt x="536" y="47"/>
                  </a:lnTo>
                  <a:lnTo>
                    <a:pt x="814" y="0"/>
                  </a:lnTo>
                  <a:lnTo>
                    <a:pt x="881" y="80"/>
                  </a:lnTo>
                  <a:lnTo>
                    <a:pt x="831" y="269"/>
                  </a:lnTo>
                  <a:lnTo>
                    <a:pt x="485" y="396"/>
                  </a:lnTo>
                  <a:lnTo>
                    <a:pt x="105" y="476"/>
                  </a:lnTo>
                  <a:lnTo>
                    <a:pt x="0" y="333"/>
                  </a:lnTo>
                  <a:lnTo>
                    <a:pt x="105" y="110"/>
                  </a:lnTo>
                  <a:lnTo>
                    <a:pt x="345" y="16"/>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3" name="Freeform 32"/>
            <p:cNvSpPr/>
            <p:nvPr/>
          </p:nvSpPr>
          <p:spPr>
            <a:xfrm>
              <a:off x="6185880" y="2351160"/>
              <a:ext cx="338040" cy="56880"/>
            </a:xfrm>
            <a:custGeom>
              <a:avLst/>
              <a:gdLst>
                <a:gd name="GluePoint1X" fmla="*/ 0 w 641"/>
                <a:gd name="GluePoint1Y" fmla="*/ 2147483646 h 110"/>
                <a:gd name="GluePoint2X" fmla="*/ 2147483646 w 641"/>
                <a:gd name="GluePoint2Y" fmla="*/ 2147483646 h 110"/>
                <a:gd name="GluePoint3X" fmla="*/ 2147483646 w 641"/>
                <a:gd name="GluePoint3Y" fmla="*/ 2147483646 h 110"/>
                <a:gd name="GluePoint4X" fmla="*/ 2147483646 w 641"/>
                <a:gd name="GluePoint4Y" fmla="*/ 2147483646 h 110"/>
                <a:gd name="GluePoint5X" fmla="*/ 2147483646 w 641"/>
                <a:gd name="GluePoint5Y" fmla="*/ 0 h 110"/>
                <a:gd name="GluePoint6X" fmla="*/ 2147483646 w 641"/>
                <a:gd name="GluePoint6Y" fmla="*/ 0 h 110"/>
                <a:gd name="GluePoint7X" fmla="*/ 0 w 641"/>
                <a:gd name="GluePoint7Y" fmla="*/ 2147483646 h 11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641" h="110">
                  <a:moveTo>
                    <a:pt x="0" y="110"/>
                  </a:moveTo>
                  <a:lnTo>
                    <a:pt x="191" y="49"/>
                  </a:lnTo>
                  <a:lnTo>
                    <a:pt x="380" y="95"/>
                  </a:lnTo>
                  <a:lnTo>
                    <a:pt x="641" y="32"/>
                  </a:lnTo>
                  <a:lnTo>
                    <a:pt x="415" y="0"/>
                  </a:lnTo>
                  <a:lnTo>
                    <a:pt x="86" y="0"/>
                  </a:lnTo>
                  <a:lnTo>
                    <a:pt x="0" y="110"/>
                  </a:lnTo>
                  <a:close/>
                </a:path>
              </a:pathLst>
            </a:custGeom>
            <a:solidFill>
              <a:srgbClr val="ff0000"/>
            </a:solidFill>
            <a:ln w="0">
              <a:noFill/>
            </a:ln>
          </p:spPr>
          <p:style>
            <a:lnRef idx="0"/>
            <a:fillRef idx="0"/>
            <a:effectRef idx="0"/>
            <a:fontRef idx="minor"/>
          </p:style>
          <p:txBody>
            <a:bodyPr lIns="90000" rIns="90000" tIns="10080" bIns="10080" anchor="t">
              <a:noAutofit/>
            </a:bodyPr>
            <a:p>
              <a:endParaRPr b="0" lang="en-US" sz="1800" strike="noStrike" u="none">
                <a:solidFill>
                  <a:srgbClr val="000000"/>
                </a:solidFill>
                <a:effectLst/>
                <a:uFillTx/>
                <a:latin typeface="Calibri"/>
              </a:endParaRPr>
            </a:p>
          </p:txBody>
        </p:sp>
        <p:sp>
          <p:nvSpPr>
            <p:cNvPr id="274" name="Freeform 33"/>
            <p:cNvSpPr/>
            <p:nvPr/>
          </p:nvSpPr>
          <p:spPr>
            <a:xfrm>
              <a:off x="8635320" y="480960"/>
              <a:ext cx="228600" cy="981000"/>
            </a:xfrm>
            <a:custGeom>
              <a:avLst/>
              <a:gdLst>
                <a:gd name="GluePoint1X" fmla="*/ 2147483646 w 430"/>
                <a:gd name="GluePoint1Y" fmla="*/ 2147483646 h 1856"/>
                <a:gd name="GluePoint2X" fmla="*/ 2147483646 w 430"/>
                <a:gd name="GluePoint2Y" fmla="*/ 2147483646 h 1856"/>
                <a:gd name="GluePoint3X" fmla="*/ 2147483646 w 430"/>
                <a:gd name="GluePoint3Y" fmla="*/ 2147483646 h 1856"/>
                <a:gd name="GluePoint4X" fmla="*/ 2147483646 w 430"/>
                <a:gd name="GluePoint4Y" fmla="*/ 2147483646 h 1856"/>
                <a:gd name="GluePoint5X" fmla="*/ 2147483646 w 430"/>
                <a:gd name="GluePoint5Y" fmla="*/ 2147483646 h 1856"/>
                <a:gd name="GluePoint6X" fmla="*/ 0 w 430"/>
                <a:gd name="GluePoint6Y" fmla="*/ 2147483646 h 1856"/>
                <a:gd name="GluePoint7X" fmla="*/ 2147483646 w 430"/>
                <a:gd name="GluePoint7Y" fmla="*/ 2147483646 h 1856"/>
                <a:gd name="GluePoint8X" fmla="*/ 2147483646 w 430"/>
                <a:gd name="GluePoint8Y" fmla="*/ 2147483646 h 1856"/>
                <a:gd name="GluePoint9X" fmla="*/ 2147483646 w 430"/>
                <a:gd name="GluePoint9Y" fmla="*/ 2147483646 h 1856"/>
                <a:gd name="GluePoint10X" fmla="*/ 2147483646 w 430"/>
                <a:gd name="GluePoint10Y" fmla="*/ 2147483646 h 1856"/>
                <a:gd name="GluePoint11X" fmla="*/ 2147483646 w 430"/>
                <a:gd name="GluePoint11Y" fmla="*/ 2147483646 h 1856"/>
                <a:gd name="GluePoint12X" fmla="*/ 2147483646 w 430"/>
                <a:gd name="GluePoint12Y" fmla="*/ 2147483646 h 1856"/>
                <a:gd name="GluePoint13X" fmla="*/ 2147483646 w 430"/>
                <a:gd name="GluePoint13Y" fmla="*/ 2147483646 h 1856"/>
                <a:gd name="GluePoint14X" fmla="*/ 2147483646 w 430"/>
                <a:gd name="GluePoint14Y" fmla="*/ 2147483646 h 1856"/>
                <a:gd name="GluePoint15X" fmla="*/ 2147483646 w 430"/>
                <a:gd name="GluePoint15Y" fmla="*/ 2147483646 h 1856"/>
                <a:gd name="GluePoint16X" fmla="*/ 2147483646 w 430"/>
                <a:gd name="GluePoint16Y" fmla="*/ 0 h 1856"/>
                <a:gd name="GluePoint17X" fmla="*/ 2147483646 w 430"/>
                <a:gd name="GluePoint17Y" fmla="*/ 2147483646 h 1856"/>
                <a:gd name="GluePoint18X" fmla="*/ 2147483646 w 430"/>
                <a:gd name="GluePoint18Y" fmla="*/ 2147483646 h 185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Lst>
              <a:rect l="l" t="t" r="r" b="b"/>
              <a:pathLst>
                <a:path w="430" h="1856">
                  <a:moveTo>
                    <a:pt x="68" y="109"/>
                  </a:moveTo>
                  <a:lnTo>
                    <a:pt x="276" y="236"/>
                  </a:lnTo>
                  <a:lnTo>
                    <a:pt x="379" y="474"/>
                  </a:lnTo>
                  <a:lnTo>
                    <a:pt x="276" y="745"/>
                  </a:lnTo>
                  <a:lnTo>
                    <a:pt x="52" y="1253"/>
                  </a:lnTo>
                  <a:lnTo>
                    <a:pt x="0" y="1394"/>
                  </a:lnTo>
                  <a:lnTo>
                    <a:pt x="52" y="1633"/>
                  </a:lnTo>
                  <a:lnTo>
                    <a:pt x="242" y="1856"/>
                  </a:lnTo>
                  <a:lnTo>
                    <a:pt x="328" y="1537"/>
                  </a:lnTo>
                  <a:lnTo>
                    <a:pt x="310" y="1220"/>
                  </a:lnTo>
                  <a:lnTo>
                    <a:pt x="343" y="1046"/>
                  </a:lnTo>
                  <a:lnTo>
                    <a:pt x="396" y="824"/>
                  </a:lnTo>
                  <a:lnTo>
                    <a:pt x="430" y="537"/>
                  </a:lnTo>
                  <a:lnTo>
                    <a:pt x="415" y="428"/>
                  </a:lnTo>
                  <a:lnTo>
                    <a:pt x="293" y="174"/>
                  </a:lnTo>
                  <a:lnTo>
                    <a:pt x="154" y="0"/>
                  </a:lnTo>
                  <a:lnTo>
                    <a:pt x="52" y="45"/>
                  </a:lnTo>
                  <a:lnTo>
                    <a:pt x="68" y="109"/>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5" name="Freeform 34"/>
            <p:cNvSpPr/>
            <p:nvPr/>
          </p:nvSpPr>
          <p:spPr>
            <a:xfrm>
              <a:off x="6523920" y="2585880"/>
              <a:ext cx="365040" cy="610920"/>
            </a:xfrm>
            <a:custGeom>
              <a:avLst/>
              <a:gdLst>
                <a:gd name="GluePoint1X" fmla="*/ 2147483646 w 690"/>
                <a:gd name="GluePoint1Y" fmla="*/ 0 h 1157"/>
                <a:gd name="GluePoint2X" fmla="*/ 2147483646 w 690"/>
                <a:gd name="GluePoint2Y" fmla="*/ 2147483646 h 1157"/>
                <a:gd name="GluePoint3X" fmla="*/ 0 w 690"/>
                <a:gd name="GluePoint3Y" fmla="*/ 2147483646 h 1157"/>
                <a:gd name="GluePoint4X" fmla="*/ 2147483646 w 690"/>
                <a:gd name="GluePoint4Y" fmla="*/ 2147483646 h 1157"/>
                <a:gd name="GluePoint5X" fmla="*/ 2147483646 w 690"/>
                <a:gd name="GluePoint5Y" fmla="*/ 2147483646 h 1157"/>
                <a:gd name="GluePoint6X" fmla="*/ 2147483646 w 690"/>
                <a:gd name="GluePoint6Y" fmla="*/ 2147483646 h 1157"/>
                <a:gd name="GluePoint7X" fmla="*/ 2147483646 w 690"/>
                <a:gd name="GluePoint7Y" fmla="*/ 2147483646 h 1157"/>
                <a:gd name="GluePoint8X" fmla="*/ 2147483646 w 690"/>
                <a:gd name="GluePoint8Y" fmla="*/ 2147483646 h 1157"/>
                <a:gd name="GluePoint9X" fmla="*/ 2147483646 w 690"/>
                <a:gd name="GluePoint9Y" fmla="*/ 2147483646 h 1157"/>
                <a:gd name="GluePoint10X" fmla="*/ 2147483646 w 690"/>
                <a:gd name="GluePoint10Y" fmla="*/ 2147483646 h 1157"/>
                <a:gd name="GluePoint11X" fmla="*/ 2147483646 w 690"/>
                <a:gd name="GluePoint11Y" fmla="*/ 0 h 115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690" h="1157">
                  <a:moveTo>
                    <a:pt x="189" y="0"/>
                  </a:moveTo>
                  <a:lnTo>
                    <a:pt x="51" y="238"/>
                  </a:lnTo>
                  <a:lnTo>
                    <a:pt x="0" y="666"/>
                  </a:lnTo>
                  <a:lnTo>
                    <a:pt x="102" y="1157"/>
                  </a:lnTo>
                  <a:lnTo>
                    <a:pt x="690" y="1157"/>
                  </a:lnTo>
                  <a:lnTo>
                    <a:pt x="569" y="887"/>
                  </a:lnTo>
                  <a:lnTo>
                    <a:pt x="412" y="587"/>
                  </a:lnTo>
                  <a:lnTo>
                    <a:pt x="291" y="412"/>
                  </a:lnTo>
                  <a:lnTo>
                    <a:pt x="205" y="174"/>
                  </a:lnTo>
                  <a:lnTo>
                    <a:pt x="224" y="32"/>
                  </a:lnTo>
                  <a:lnTo>
                    <a:pt x="189" y="0"/>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6" name="Freeform 35"/>
            <p:cNvSpPr/>
            <p:nvPr/>
          </p:nvSpPr>
          <p:spPr>
            <a:xfrm>
              <a:off x="7913160" y="1125360"/>
              <a:ext cx="318960" cy="218880"/>
            </a:xfrm>
            <a:custGeom>
              <a:avLst/>
              <a:gdLst>
                <a:gd name="GluePoint1X" fmla="*/ 2147483646 w 605"/>
                <a:gd name="GluePoint1Y" fmla="*/ 0 h 413"/>
                <a:gd name="GluePoint2X" fmla="*/ 0 w 605"/>
                <a:gd name="GluePoint2Y" fmla="*/ 2147483646 h 413"/>
                <a:gd name="GluePoint3X" fmla="*/ 2147483646 w 605"/>
                <a:gd name="GluePoint3Y" fmla="*/ 2147483646 h 413"/>
                <a:gd name="GluePoint4X" fmla="*/ 2147483646 w 605"/>
                <a:gd name="GluePoint4Y" fmla="*/ 2147483646 h 413"/>
                <a:gd name="GluePoint5X" fmla="*/ 2147483646 w 605"/>
                <a:gd name="GluePoint5Y" fmla="*/ 2147483646 h 413"/>
                <a:gd name="GluePoint6X" fmla="*/ 2147483646 w 605"/>
                <a:gd name="GluePoint6Y" fmla="*/ 0 h 4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605" h="413">
                  <a:moveTo>
                    <a:pt x="225" y="0"/>
                  </a:moveTo>
                  <a:lnTo>
                    <a:pt x="0" y="222"/>
                  </a:lnTo>
                  <a:lnTo>
                    <a:pt x="381" y="413"/>
                  </a:lnTo>
                  <a:lnTo>
                    <a:pt x="605" y="190"/>
                  </a:lnTo>
                  <a:lnTo>
                    <a:pt x="466" y="48"/>
                  </a:lnTo>
                  <a:lnTo>
                    <a:pt x="225" y="0"/>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7" name="Freeform 36"/>
            <p:cNvSpPr/>
            <p:nvPr/>
          </p:nvSpPr>
          <p:spPr>
            <a:xfrm>
              <a:off x="6398640" y="1860480"/>
              <a:ext cx="579240" cy="631800"/>
            </a:xfrm>
            <a:custGeom>
              <a:avLst/>
              <a:gdLst>
                <a:gd name="GluePoint1X" fmla="*/ 2147483646 w 1095"/>
                <a:gd name="GluePoint1Y" fmla="*/ 2147483646 h 1194"/>
                <a:gd name="GluePoint2X" fmla="*/ 0 w 1095"/>
                <a:gd name="GluePoint2Y" fmla="*/ 2147483646 h 1194"/>
                <a:gd name="GluePoint3X" fmla="*/ 2147483646 w 1095"/>
                <a:gd name="GluePoint3Y" fmla="*/ 2147483646 h 1194"/>
                <a:gd name="GluePoint4X" fmla="*/ 2147483646 w 1095"/>
                <a:gd name="GluePoint4Y" fmla="*/ 2147483646 h 1194"/>
                <a:gd name="GluePoint5X" fmla="*/ 2147483646 w 1095"/>
                <a:gd name="GluePoint5Y" fmla="*/ 2147483646 h 1194"/>
                <a:gd name="GluePoint6X" fmla="*/ 2147483646 w 1095"/>
                <a:gd name="GluePoint6Y" fmla="*/ 2147483646 h 1194"/>
                <a:gd name="GluePoint7X" fmla="*/ 2147483646 w 1095"/>
                <a:gd name="GluePoint7Y" fmla="*/ 2147483646 h 1194"/>
                <a:gd name="GluePoint8X" fmla="*/ 2147483646 w 1095"/>
                <a:gd name="GluePoint8Y" fmla="*/ 2147483646 h 1194"/>
                <a:gd name="GluePoint9X" fmla="*/ 2147483646 w 1095"/>
                <a:gd name="GluePoint9Y" fmla="*/ 2147483646 h 1194"/>
                <a:gd name="GluePoint10X" fmla="*/ 2147483646 w 1095"/>
                <a:gd name="GluePoint10Y" fmla="*/ 2147483646 h 1194"/>
                <a:gd name="GluePoint11X" fmla="*/ 2147483646 w 1095"/>
                <a:gd name="GluePoint11Y" fmla="*/ 2147483646 h 1194"/>
                <a:gd name="GluePoint12X" fmla="*/ 2147483646 w 1095"/>
                <a:gd name="GluePoint12Y" fmla="*/ 2147483646 h 1194"/>
                <a:gd name="GluePoint13X" fmla="*/ 2147483646 w 1095"/>
                <a:gd name="GluePoint13Y" fmla="*/ 2147483646 h 1194"/>
                <a:gd name="GluePoint14X" fmla="*/ 2147483646 w 1095"/>
                <a:gd name="GluePoint14Y" fmla="*/ 2147483646 h 1194"/>
                <a:gd name="GluePoint15X" fmla="*/ 2147483646 w 1095"/>
                <a:gd name="GluePoint15Y" fmla="*/ 2147483646 h 1194"/>
                <a:gd name="GluePoint16X" fmla="*/ 2147483646 w 1095"/>
                <a:gd name="GluePoint16Y" fmla="*/ 2147483646 h 1194"/>
                <a:gd name="GluePoint17X" fmla="*/ 2147483646 w 1095"/>
                <a:gd name="GluePoint17Y" fmla="*/ 0 h 1194"/>
                <a:gd name="GluePoint18X" fmla="*/ 2147483646 w 1095"/>
                <a:gd name="GluePoint18Y" fmla="*/ 2147483646 h 1194"/>
                <a:gd name="GluePoint19X" fmla="*/ 2147483646 w 1095"/>
                <a:gd name="GluePoint19Y" fmla="*/ 2147483646 h 1194"/>
                <a:gd name="GluePoint20X" fmla="*/ 2147483646 w 1095"/>
                <a:gd name="GluePoint20Y" fmla="*/ 2147483646 h 119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l" t="t" r="r" b="b"/>
              <a:pathLst>
                <a:path w="1095" h="1194">
                  <a:moveTo>
                    <a:pt x="23" y="530"/>
                  </a:moveTo>
                  <a:lnTo>
                    <a:pt x="0" y="624"/>
                  </a:lnTo>
                  <a:lnTo>
                    <a:pt x="23" y="706"/>
                  </a:lnTo>
                  <a:lnTo>
                    <a:pt x="233" y="825"/>
                  </a:lnTo>
                  <a:lnTo>
                    <a:pt x="407" y="994"/>
                  </a:lnTo>
                  <a:lnTo>
                    <a:pt x="541" y="1194"/>
                  </a:lnTo>
                  <a:lnTo>
                    <a:pt x="820" y="1194"/>
                  </a:lnTo>
                  <a:lnTo>
                    <a:pt x="880" y="982"/>
                  </a:lnTo>
                  <a:lnTo>
                    <a:pt x="909" y="722"/>
                  </a:lnTo>
                  <a:lnTo>
                    <a:pt x="906" y="513"/>
                  </a:lnTo>
                  <a:lnTo>
                    <a:pt x="1080" y="421"/>
                  </a:lnTo>
                  <a:lnTo>
                    <a:pt x="1095" y="365"/>
                  </a:lnTo>
                  <a:lnTo>
                    <a:pt x="1078" y="326"/>
                  </a:lnTo>
                  <a:lnTo>
                    <a:pt x="918" y="297"/>
                  </a:lnTo>
                  <a:lnTo>
                    <a:pt x="825" y="147"/>
                  </a:lnTo>
                  <a:lnTo>
                    <a:pt x="661" y="62"/>
                  </a:lnTo>
                  <a:lnTo>
                    <a:pt x="489" y="0"/>
                  </a:lnTo>
                  <a:lnTo>
                    <a:pt x="294" y="138"/>
                  </a:lnTo>
                  <a:lnTo>
                    <a:pt x="135" y="519"/>
                  </a:lnTo>
                  <a:lnTo>
                    <a:pt x="23" y="530"/>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8" name="Freeform 37"/>
            <p:cNvSpPr/>
            <p:nvPr/>
          </p:nvSpPr>
          <p:spPr>
            <a:xfrm>
              <a:off x="6646320" y="2168640"/>
              <a:ext cx="209520" cy="117360"/>
            </a:xfrm>
            <a:custGeom>
              <a:avLst/>
              <a:gdLst>
                <a:gd name="GluePoint1X" fmla="*/ 2147483646 w 395"/>
                <a:gd name="GluePoint1Y" fmla="*/ 2147483646 h 222"/>
                <a:gd name="GluePoint2X" fmla="*/ 0 w 395"/>
                <a:gd name="GluePoint2Y" fmla="*/ 2147483646 h 222"/>
                <a:gd name="GluePoint3X" fmla="*/ 2147483646 w 395"/>
                <a:gd name="GluePoint3Y" fmla="*/ 2147483646 h 222"/>
                <a:gd name="GluePoint4X" fmla="*/ 2147483646 w 395"/>
                <a:gd name="GluePoint4Y" fmla="*/ 2147483646 h 222"/>
                <a:gd name="GluePoint5X" fmla="*/ 2147483646 w 395"/>
                <a:gd name="GluePoint5Y" fmla="*/ 2147483646 h 222"/>
                <a:gd name="GluePoint6X" fmla="*/ 2147483646 w 395"/>
                <a:gd name="GluePoint6Y" fmla="*/ 0 h 222"/>
                <a:gd name="GluePoint7X" fmla="*/ 2147483646 w 395"/>
                <a:gd name="GluePoint7Y" fmla="*/ 2147483646 h 222"/>
                <a:gd name="GluePoint8X" fmla="*/ 2147483646 w 395"/>
                <a:gd name="GluePoint8Y" fmla="*/ 2147483646 h 22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395" h="222">
                  <a:moveTo>
                    <a:pt x="73" y="57"/>
                  </a:moveTo>
                  <a:lnTo>
                    <a:pt x="0" y="153"/>
                  </a:lnTo>
                  <a:lnTo>
                    <a:pt x="125" y="222"/>
                  </a:lnTo>
                  <a:lnTo>
                    <a:pt x="295" y="218"/>
                  </a:lnTo>
                  <a:lnTo>
                    <a:pt x="395" y="173"/>
                  </a:lnTo>
                  <a:lnTo>
                    <a:pt x="373" y="0"/>
                  </a:lnTo>
                  <a:lnTo>
                    <a:pt x="181" y="45"/>
                  </a:lnTo>
                  <a:lnTo>
                    <a:pt x="73" y="57"/>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79" name="Freeform 38"/>
            <p:cNvSpPr/>
            <p:nvPr/>
          </p:nvSpPr>
          <p:spPr>
            <a:xfrm>
              <a:off x="6482520" y="1933560"/>
              <a:ext cx="436320" cy="228600"/>
            </a:xfrm>
            <a:custGeom>
              <a:avLst/>
              <a:gdLst>
                <a:gd name="GluePoint1X" fmla="*/ 0 w 825"/>
                <a:gd name="GluePoint1Y" fmla="*/ 2147483646 h 434"/>
                <a:gd name="GluePoint2X" fmla="*/ 2147483646 w 825"/>
                <a:gd name="GluePoint2Y" fmla="*/ 2147483646 h 434"/>
                <a:gd name="GluePoint3X" fmla="*/ 2147483646 w 825"/>
                <a:gd name="GluePoint3Y" fmla="*/ 2147483646 h 434"/>
                <a:gd name="GluePoint4X" fmla="*/ 2147483646 w 825"/>
                <a:gd name="GluePoint4Y" fmla="*/ 2147483646 h 434"/>
                <a:gd name="GluePoint5X" fmla="*/ 2147483646 w 825"/>
                <a:gd name="GluePoint5Y" fmla="*/ 2147483646 h 434"/>
                <a:gd name="GluePoint6X" fmla="*/ 2147483646 w 825"/>
                <a:gd name="GluePoint6Y" fmla="*/ 2147483646 h 434"/>
                <a:gd name="GluePoint7X" fmla="*/ 2147483646 w 825"/>
                <a:gd name="GluePoint7Y" fmla="*/ 2147483646 h 434"/>
                <a:gd name="GluePoint8X" fmla="*/ 2147483646 w 825"/>
                <a:gd name="GluePoint8Y" fmla="*/ 2147483646 h 434"/>
                <a:gd name="GluePoint9X" fmla="*/ 2147483646 w 825"/>
                <a:gd name="GluePoint9Y" fmla="*/ 2147483646 h 434"/>
                <a:gd name="GluePoint10X" fmla="*/ 2147483646 w 825"/>
                <a:gd name="GluePoint10Y" fmla="*/ 0 h 434"/>
                <a:gd name="GluePoint11X" fmla="*/ 2147483646 w 825"/>
                <a:gd name="GluePoint11Y" fmla="*/ 0 h 434"/>
                <a:gd name="GluePoint12X" fmla="*/ 2147483646 w 825"/>
                <a:gd name="GluePoint12Y" fmla="*/ 2147483646 h 434"/>
                <a:gd name="GluePoint13X" fmla="*/ 2147483646 w 825"/>
                <a:gd name="GluePoint13Y" fmla="*/ 2147483646 h 434"/>
                <a:gd name="GluePoint14X" fmla="*/ 2147483646 w 825"/>
                <a:gd name="GluePoint14Y" fmla="*/ 2147483646 h 434"/>
                <a:gd name="GluePoint15X" fmla="*/ 0 w 825"/>
                <a:gd name="GluePoint15Y" fmla="*/ 2147483646 h 434"/>
                <a:gd name="GluePoint16X" fmla="*/ 0 w 825"/>
                <a:gd name="GluePoint16Y" fmla="*/ 2147483646 h 43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Lst>
              <a:rect l="l" t="t" r="r" b="b"/>
              <a:pathLst>
                <a:path w="825" h="434">
                  <a:moveTo>
                    <a:pt x="0" y="434"/>
                  </a:moveTo>
                  <a:lnTo>
                    <a:pt x="146" y="326"/>
                  </a:lnTo>
                  <a:lnTo>
                    <a:pt x="183" y="393"/>
                  </a:lnTo>
                  <a:lnTo>
                    <a:pt x="312" y="412"/>
                  </a:lnTo>
                  <a:lnTo>
                    <a:pt x="411" y="388"/>
                  </a:lnTo>
                  <a:lnTo>
                    <a:pt x="476" y="348"/>
                  </a:lnTo>
                  <a:lnTo>
                    <a:pt x="515" y="283"/>
                  </a:lnTo>
                  <a:lnTo>
                    <a:pt x="604" y="176"/>
                  </a:lnTo>
                  <a:lnTo>
                    <a:pt x="825" y="153"/>
                  </a:lnTo>
                  <a:lnTo>
                    <a:pt x="807" y="0"/>
                  </a:lnTo>
                  <a:lnTo>
                    <a:pt x="661" y="0"/>
                  </a:lnTo>
                  <a:lnTo>
                    <a:pt x="583" y="20"/>
                  </a:lnTo>
                  <a:lnTo>
                    <a:pt x="366" y="45"/>
                  </a:lnTo>
                  <a:lnTo>
                    <a:pt x="252" y="95"/>
                  </a:lnTo>
                  <a:lnTo>
                    <a:pt x="0" y="291"/>
                  </a:lnTo>
                  <a:lnTo>
                    <a:pt x="0" y="434"/>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0" name="Freeform 39"/>
            <p:cNvSpPr/>
            <p:nvPr/>
          </p:nvSpPr>
          <p:spPr>
            <a:xfrm>
              <a:off x="7509960" y="1284120"/>
              <a:ext cx="568080" cy="612720"/>
            </a:xfrm>
            <a:custGeom>
              <a:avLst/>
              <a:gdLst>
                <a:gd name="GluePoint1X" fmla="*/ 2147483646 w 1072"/>
                <a:gd name="GluePoint1Y" fmla="*/ 0 h 1157"/>
                <a:gd name="GluePoint2X" fmla="*/ 2147483646 w 1072"/>
                <a:gd name="GluePoint2Y" fmla="*/ 2147483646 h 1157"/>
                <a:gd name="GluePoint3X" fmla="*/ 2147483646 w 1072"/>
                <a:gd name="GluePoint3Y" fmla="*/ 2147483646 h 1157"/>
                <a:gd name="GluePoint4X" fmla="*/ 2147483646 w 1072"/>
                <a:gd name="GluePoint4Y" fmla="*/ 2147483646 h 1157"/>
                <a:gd name="GluePoint5X" fmla="*/ 2147483646 w 1072"/>
                <a:gd name="GluePoint5Y" fmla="*/ 2147483646 h 1157"/>
                <a:gd name="GluePoint6X" fmla="*/ 2147483646 w 1072"/>
                <a:gd name="GluePoint6Y" fmla="*/ 2147483646 h 1157"/>
                <a:gd name="GluePoint7X" fmla="*/ 2147483646 w 1072"/>
                <a:gd name="GluePoint7Y" fmla="*/ 2147483646 h 1157"/>
                <a:gd name="GluePoint8X" fmla="*/ 0 w 1072"/>
                <a:gd name="GluePoint8Y" fmla="*/ 2147483646 h 1157"/>
                <a:gd name="GluePoint9X" fmla="*/ 2147483646 w 1072"/>
                <a:gd name="GluePoint9Y" fmla="*/ 2147483646 h 1157"/>
                <a:gd name="GluePoint10X" fmla="*/ 2147483646 w 1072"/>
                <a:gd name="GluePoint10Y" fmla="*/ 2147483646 h 1157"/>
                <a:gd name="GluePoint11X" fmla="*/ 2147483646 w 1072"/>
                <a:gd name="GluePoint11Y" fmla="*/ 2147483646 h 1157"/>
                <a:gd name="GluePoint12X" fmla="*/ 2147483646 w 1072"/>
                <a:gd name="GluePoint12Y" fmla="*/ 2147483646 h 1157"/>
                <a:gd name="GluePoint13X" fmla="*/ 2147483646 w 1072"/>
                <a:gd name="GluePoint13Y" fmla="*/ 2147483646 h 1157"/>
                <a:gd name="GluePoint14X" fmla="*/ 2147483646 w 1072"/>
                <a:gd name="GluePoint14Y" fmla="*/ 2147483646 h 1157"/>
                <a:gd name="GluePoint15X" fmla="*/ 2147483646 w 1072"/>
                <a:gd name="GluePoint15Y" fmla="*/ 2147483646 h 1157"/>
                <a:gd name="GluePoint16X" fmla="*/ 2147483646 w 1072"/>
                <a:gd name="GluePoint16Y" fmla="*/ 2147483646 h 1157"/>
                <a:gd name="GluePoint17X" fmla="*/ 2147483646 w 1072"/>
                <a:gd name="GluePoint17Y" fmla="*/ 2147483646 h 1157"/>
                <a:gd name="GluePoint18X" fmla="*/ 2147483646 w 1072"/>
                <a:gd name="GluePoint18Y" fmla="*/ 2147483646 h 1157"/>
                <a:gd name="GluePoint19X" fmla="*/ 2147483646 w 1072"/>
                <a:gd name="GluePoint19Y" fmla="*/ 2147483646 h 1157"/>
                <a:gd name="GluePoint20X" fmla="*/ 2147483646 w 1072"/>
                <a:gd name="GluePoint20Y" fmla="*/ 2147483646 h 1157"/>
                <a:gd name="GluePoint21X" fmla="*/ 2147483646 w 1072"/>
                <a:gd name="GluePoint21Y" fmla="*/ 2147483646 h 1157"/>
                <a:gd name="GluePoint22X" fmla="*/ 2147483646 w 1072"/>
                <a:gd name="GluePoint22Y" fmla="*/ 0 h 115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Lst>
              <a:rect l="l" t="t" r="r" b="b"/>
              <a:pathLst>
                <a:path w="1072" h="1157">
                  <a:moveTo>
                    <a:pt x="709" y="0"/>
                  </a:moveTo>
                  <a:lnTo>
                    <a:pt x="261" y="33"/>
                  </a:lnTo>
                  <a:lnTo>
                    <a:pt x="174" y="192"/>
                  </a:lnTo>
                  <a:lnTo>
                    <a:pt x="226" y="429"/>
                  </a:lnTo>
                  <a:lnTo>
                    <a:pt x="69" y="413"/>
                  </a:lnTo>
                  <a:lnTo>
                    <a:pt x="53" y="667"/>
                  </a:lnTo>
                  <a:lnTo>
                    <a:pt x="88" y="747"/>
                  </a:lnTo>
                  <a:lnTo>
                    <a:pt x="0" y="937"/>
                  </a:lnTo>
                  <a:lnTo>
                    <a:pt x="174" y="1157"/>
                  </a:lnTo>
                  <a:lnTo>
                    <a:pt x="398" y="999"/>
                  </a:lnTo>
                  <a:lnTo>
                    <a:pt x="536" y="984"/>
                  </a:lnTo>
                  <a:lnTo>
                    <a:pt x="674" y="873"/>
                  </a:lnTo>
                  <a:lnTo>
                    <a:pt x="760" y="826"/>
                  </a:lnTo>
                  <a:lnTo>
                    <a:pt x="897" y="779"/>
                  </a:lnTo>
                  <a:lnTo>
                    <a:pt x="934" y="682"/>
                  </a:lnTo>
                  <a:lnTo>
                    <a:pt x="916" y="636"/>
                  </a:lnTo>
                  <a:lnTo>
                    <a:pt x="985" y="555"/>
                  </a:lnTo>
                  <a:lnTo>
                    <a:pt x="985" y="429"/>
                  </a:lnTo>
                  <a:lnTo>
                    <a:pt x="951" y="367"/>
                  </a:lnTo>
                  <a:lnTo>
                    <a:pt x="1072" y="254"/>
                  </a:lnTo>
                  <a:lnTo>
                    <a:pt x="865" y="96"/>
                  </a:lnTo>
                  <a:lnTo>
                    <a:pt x="709" y="0"/>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1" name="Freeform 40"/>
            <p:cNvSpPr/>
            <p:nvPr/>
          </p:nvSpPr>
          <p:spPr>
            <a:xfrm>
              <a:off x="7851240" y="163440"/>
              <a:ext cx="812520" cy="482400"/>
            </a:xfrm>
            <a:custGeom>
              <a:avLst/>
              <a:gdLst>
                <a:gd name="GluePoint1X" fmla="*/ 0 w 1536"/>
                <a:gd name="GluePoint1Y" fmla="*/ 2147483646 h 912"/>
                <a:gd name="GluePoint2X" fmla="*/ 2147483646 w 1536"/>
                <a:gd name="GluePoint2Y" fmla="*/ 2147483646 h 912"/>
                <a:gd name="GluePoint3X" fmla="*/ 2147483646 w 1536"/>
                <a:gd name="GluePoint3Y" fmla="*/ 2147483646 h 912"/>
                <a:gd name="GluePoint4X" fmla="*/ 2147483646 w 1536"/>
                <a:gd name="GluePoint4Y" fmla="*/ 2147483646 h 912"/>
                <a:gd name="GluePoint5X" fmla="*/ 2147483646 w 1536"/>
                <a:gd name="GluePoint5Y" fmla="*/ 2147483646 h 912"/>
                <a:gd name="GluePoint6X" fmla="*/ 2147483646 w 1536"/>
                <a:gd name="GluePoint6Y" fmla="*/ 2147483646 h 912"/>
                <a:gd name="GluePoint7X" fmla="*/ 2147483646 w 1536"/>
                <a:gd name="GluePoint7Y" fmla="*/ 2147483646 h 912"/>
                <a:gd name="GluePoint8X" fmla="*/ 2147483646 w 1536"/>
                <a:gd name="GluePoint8Y" fmla="*/ 2147483646 h 912"/>
                <a:gd name="GluePoint9X" fmla="*/ 2147483646 w 1536"/>
                <a:gd name="GluePoint9Y" fmla="*/ 2147483646 h 912"/>
                <a:gd name="GluePoint10X" fmla="*/ 2147483646 w 1536"/>
                <a:gd name="GluePoint10Y" fmla="*/ 2147483646 h 912"/>
                <a:gd name="GluePoint11X" fmla="*/ 2147483646 w 1536"/>
                <a:gd name="GluePoint11Y" fmla="*/ 2147483646 h 912"/>
                <a:gd name="GluePoint12X" fmla="*/ 2147483646 w 1536"/>
                <a:gd name="GluePoint12Y" fmla="*/ 2147483646 h 912"/>
                <a:gd name="GluePoint13X" fmla="*/ 2147483646 w 1536"/>
                <a:gd name="GluePoint13Y" fmla="*/ 2147483646 h 912"/>
                <a:gd name="GluePoint14X" fmla="*/ 2147483646 w 1536"/>
                <a:gd name="GluePoint14Y" fmla="*/ 2147483646 h 912"/>
                <a:gd name="GluePoint15X" fmla="*/ 2147483646 w 1536"/>
                <a:gd name="GluePoint15Y" fmla="*/ 2147483646 h 912"/>
                <a:gd name="GluePoint16X" fmla="*/ 2147483646 w 1536"/>
                <a:gd name="GluePoint16Y" fmla="*/ 2147483646 h 912"/>
                <a:gd name="GluePoint17X" fmla="*/ 2147483646 w 1536"/>
                <a:gd name="GluePoint17Y" fmla="*/ 2147483646 h 912"/>
                <a:gd name="GluePoint18X" fmla="*/ 2147483646 w 1536"/>
                <a:gd name="GluePoint18Y" fmla="*/ 2147483646 h 912"/>
                <a:gd name="GluePoint19X" fmla="*/ 2147483646 w 1536"/>
                <a:gd name="GluePoint19Y" fmla="*/ 0 h 912"/>
                <a:gd name="GluePoint20X" fmla="*/ 2147483646 w 1536"/>
                <a:gd name="GluePoint20Y" fmla="*/ 2147483646 h 912"/>
                <a:gd name="GluePoint21X" fmla="*/ 0 w 1536"/>
                <a:gd name="GluePoint21Y" fmla="*/ 2147483646 h 91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Lst>
              <a:rect l="l" t="t" r="r" b="b"/>
              <a:pathLst>
                <a:path w="1536" h="912">
                  <a:moveTo>
                    <a:pt x="0" y="306"/>
                  </a:moveTo>
                  <a:lnTo>
                    <a:pt x="153" y="548"/>
                  </a:lnTo>
                  <a:lnTo>
                    <a:pt x="135" y="742"/>
                  </a:lnTo>
                  <a:lnTo>
                    <a:pt x="185" y="899"/>
                  </a:lnTo>
                  <a:lnTo>
                    <a:pt x="231" y="912"/>
                  </a:lnTo>
                  <a:lnTo>
                    <a:pt x="296" y="894"/>
                  </a:lnTo>
                  <a:lnTo>
                    <a:pt x="443" y="667"/>
                  </a:lnTo>
                  <a:lnTo>
                    <a:pt x="475" y="670"/>
                  </a:lnTo>
                  <a:lnTo>
                    <a:pt x="567" y="694"/>
                  </a:lnTo>
                  <a:lnTo>
                    <a:pt x="677" y="670"/>
                  </a:lnTo>
                  <a:lnTo>
                    <a:pt x="889" y="707"/>
                  </a:lnTo>
                  <a:lnTo>
                    <a:pt x="862" y="784"/>
                  </a:lnTo>
                  <a:lnTo>
                    <a:pt x="944" y="808"/>
                  </a:lnTo>
                  <a:lnTo>
                    <a:pt x="1446" y="876"/>
                  </a:lnTo>
                  <a:lnTo>
                    <a:pt x="1536" y="801"/>
                  </a:lnTo>
                  <a:lnTo>
                    <a:pt x="1536" y="678"/>
                  </a:lnTo>
                  <a:lnTo>
                    <a:pt x="1133" y="29"/>
                  </a:lnTo>
                  <a:lnTo>
                    <a:pt x="1059" y="7"/>
                  </a:lnTo>
                  <a:lnTo>
                    <a:pt x="554" y="0"/>
                  </a:lnTo>
                  <a:lnTo>
                    <a:pt x="167" y="130"/>
                  </a:lnTo>
                  <a:lnTo>
                    <a:pt x="0" y="306"/>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2" name="Freeform 41"/>
            <p:cNvSpPr/>
            <p:nvPr/>
          </p:nvSpPr>
          <p:spPr>
            <a:xfrm>
              <a:off x="7862400" y="181080"/>
              <a:ext cx="434880" cy="320400"/>
            </a:xfrm>
            <a:custGeom>
              <a:avLst/>
              <a:gdLst>
                <a:gd name="GluePoint1X" fmla="*/ 2147483646 w 823"/>
                <a:gd name="GluePoint1Y" fmla="*/ 2147483646 h 605"/>
                <a:gd name="GluePoint2X" fmla="*/ 0 w 823"/>
                <a:gd name="GluePoint2Y" fmla="*/ 2147483646 h 605"/>
                <a:gd name="GluePoint3X" fmla="*/ 2147483646 w 823"/>
                <a:gd name="GluePoint3Y" fmla="*/ 2147483646 h 605"/>
                <a:gd name="GluePoint4X" fmla="*/ 2147483646 w 823"/>
                <a:gd name="GluePoint4Y" fmla="*/ 2147483646 h 605"/>
                <a:gd name="GluePoint5X" fmla="*/ 2147483646 w 823"/>
                <a:gd name="GluePoint5Y" fmla="*/ 2147483646 h 605"/>
                <a:gd name="GluePoint6X" fmla="*/ 2147483646 w 823"/>
                <a:gd name="GluePoint6Y" fmla="*/ 2147483646 h 605"/>
                <a:gd name="GluePoint7X" fmla="*/ 2147483646 w 823"/>
                <a:gd name="GluePoint7Y" fmla="*/ 2147483646 h 605"/>
                <a:gd name="GluePoint8X" fmla="*/ 2147483646 w 823"/>
                <a:gd name="GluePoint8Y" fmla="*/ 2147483646 h 605"/>
                <a:gd name="GluePoint9X" fmla="*/ 2147483646 w 823"/>
                <a:gd name="GluePoint9Y" fmla="*/ 2147483646 h 605"/>
                <a:gd name="GluePoint10X" fmla="*/ 2147483646 w 823"/>
                <a:gd name="GluePoint10Y" fmla="*/ 2147483646 h 605"/>
                <a:gd name="GluePoint11X" fmla="*/ 2147483646 w 823"/>
                <a:gd name="GluePoint11Y" fmla="*/ 0 h 605"/>
                <a:gd name="GluePoint12X" fmla="*/ 2147483646 w 823"/>
                <a:gd name="GluePoint12Y" fmla="*/ 2147483646 h 605"/>
                <a:gd name="GluePoint13X" fmla="*/ 2147483646 w 823"/>
                <a:gd name="GluePoint13Y" fmla="*/ 2147483646 h 605"/>
                <a:gd name="GluePoint14X" fmla="*/ 2147483646 w 823"/>
                <a:gd name="GluePoint14Y" fmla="*/ 2147483646 h 605"/>
                <a:gd name="GluePoint15X" fmla="*/ 2147483646 w 823"/>
                <a:gd name="GluePoint15Y" fmla="*/ 2147483646 h 605"/>
                <a:gd name="GluePoint16X" fmla="*/ 2147483646 w 823"/>
                <a:gd name="GluePoint16Y" fmla="*/ 2147483646 h 605"/>
                <a:gd name="GluePoint17X" fmla="*/ 2147483646 w 823"/>
                <a:gd name="GluePoint17Y" fmla="*/ 2147483646 h 605"/>
                <a:gd name="GluePoint18X" fmla="*/ 2147483646 w 823"/>
                <a:gd name="GluePoint18Y" fmla="*/ 2147483646 h 605"/>
                <a:gd name="GluePoint19X" fmla="*/ 2147483646 w 823"/>
                <a:gd name="GluePoint19Y" fmla="*/ 2147483646 h 605"/>
                <a:gd name="GluePoint20X" fmla="*/ 2147483646 w 823"/>
                <a:gd name="GluePoint20Y" fmla="*/ 2147483646 h 605"/>
                <a:gd name="GluePoint21X" fmla="*/ 2147483646 w 823"/>
                <a:gd name="GluePoint21Y" fmla="*/ 2147483646 h 60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Lst>
              <a:rect l="l" t="t" r="r" b="b"/>
              <a:pathLst>
                <a:path w="823" h="605">
                  <a:moveTo>
                    <a:pt x="118" y="605"/>
                  </a:moveTo>
                  <a:lnTo>
                    <a:pt x="0" y="537"/>
                  </a:lnTo>
                  <a:lnTo>
                    <a:pt x="13" y="469"/>
                  </a:lnTo>
                  <a:lnTo>
                    <a:pt x="41" y="414"/>
                  </a:lnTo>
                  <a:lnTo>
                    <a:pt x="59" y="372"/>
                  </a:lnTo>
                  <a:lnTo>
                    <a:pt x="73" y="347"/>
                  </a:lnTo>
                  <a:lnTo>
                    <a:pt x="86" y="228"/>
                  </a:lnTo>
                  <a:lnTo>
                    <a:pt x="174" y="185"/>
                  </a:lnTo>
                  <a:lnTo>
                    <a:pt x="308" y="144"/>
                  </a:lnTo>
                  <a:lnTo>
                    <a:pt x="451" y="170"/>
                  </a:lnTo>
                  <a:lnTo>
                    <a:pt x="754" y="0"/>
                  </a:lnTo>
                  <a:lnTo>
                    <a:pt x="823" y="39"/>
                  </a:lnTo>
                  <a:lnTo>
                    <a:pt x="547" y="204"/>
                  </a:lnTo>
                  <a:lnTo>
                    <a:pt x="563" y="266"/>
                  </a:lnTo>
                  <a:lnTo>
                    <a:pt x="547" y="347"/>
                  </a:lnTo>
                  <a:lnTo>
                    <a:pt x="479" y="406"/>
                  </a:lnTo>
                  <a:lnTo>
                    <a:pt x="431" y="435"/>
                  </a:lnTo>
                  <a:lnTo>
                    <a:pt x="299" y="473"/>
                  </a:lnTo>
                  <a:lnTo>
                    <a:pt x="156" y="494"/>
                  </a:lnTo>
                  <a:lnTo>
                    <a:pt x="138" y="566"/>
                  </a:lnTo>
                  <a:lnTo>
                    <a:pt x="118" y="605"/>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3" name="Freeform 42"/>
            <p:cNvSpPr/>
            <p:nvPr/>
          </p:nvSpPr>
          <p:spPr>
            <a:xfrm>
              <a:off x="8209800" y="407880"/>
              <a:ext cx="176040" cy="139680"/>
            </a:xfrm>
            <a:custGeom>
              <a:avLst/>
              <a:gdLst>
                <a:gd name="GluePoint1X" fmla="*/ 0 w 334"/>
                <a:gd name="GluePoint1Y" fmla="*/ 2147483646 h 265"/>
                <a:gd name="GluePoint2X" fmla="*/ 2147483646 w 334"/>
                <a:gd name="GluePoint2Y" fmla="*/ 2147483646 h 265"/>
                <a:gd name="GluePoint3X" fmla="*/ 2147483646 w 334"/>
                <a:gd name="GluePoint3Y" fmla="*/ 2147483646 h 265"/>
                <a:gd name="GluePoint4X" fmla="*/ 2147483646 w 334"/>
                <a:gd name="GluePoint4Y" fmla="*/ 0 h 265"/>
                <a:gd name="GluePoint5X" fmla="*/ 2147483646 w 334"/>
                <a:gd name="GluePoint5Y" fmla="*/ 2147483646 h 265"/>
                <a:gd name="GluePoint6X" fmla="*/ 0 w 334"/>
                <a:gd name="GluePoint6Y" fmla="*/ 2147483646 h 2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334" h="265">
                  <a:moveTo>
                    <a:pt x="0" y="218"/>
                  </a:moveTo>
                  <a:lnTo>
                    <a:pt x="201" y="265"/>
                  </a:lnTo>
                  <a:lnTo>
                    <a:pt x="334" y="178"/>
                  </a:lnTo>
                  <a:lnTo>
                    <a:pt x="317" y="0"/>
                  </a:lnTo>
                  <a:lnTo>
                    <a:pt x="244" y="3"/>
                  </a:lnTo>
                  <a:lnTo>
                    <a:pt x="0" y="218"/>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4" name="Freeform 43"/>
            <p:cNvSpPr/>
            <p:nvPr/>
          </p:nvSpPr>
          <p:spPr>
            <a:xfrm>
              <a:off x="5736600" y="2290680"/>
              <a:ext cx="823680" cy="906480"/>
            </a:xfrm>
            <a:custGeom>
              <a:avLst/>
              <a:gdLst>
                <a:gd name="GluePoint1X" fmla="*/ 2147483646 w 1557"/>
                <a:gd name="GluePoint1Y" fmla="*/ 2147483646 h 1714"/>
                <a:gd name="GluePoint2X" fmla="*/ 2147483646 w 1557"/>
                <a:gd name="GluePoint2Y" fmla="*/ 2147483646 h 1714"/>
                <a:gd name="GluePoint3X" fmla="*/ 2147483646 w 1557"/>
                <a:gd name="GluePoint3Y" fmla="*/ 2147483646 h 1714"/>
                <a:gd name="GluePoint4X" fmla="*/ 2147483646 w 1557"/>
                <a:gd name="GluePoint4Y" fmla="*/ 2147483646 h 1714"/>
                <a:gd name="GluePoint5X" fmla="*/ 2147483646 w 1557"/>
                <a:gd name="GluePoint5Y" fmla="*/ 2147483646 h 1714"/>
                <a:gd name="GluePoint6X" fmla="*/ 2147483646 w 1557"/>
                <a:gd name="GluePoint6Y" fmla="*/ 2147483646 h 1714"/>
                <a:gd name="GluePoint7X" fmla="*/ 2147483646 w 1557"/>
                <a:gd name="GluePoint7Y" fmla="*/ 2147483646 h 1714"/>
                <a:gd name="GluePoint8X" fmla="*/ 2147483646 w 1557"/>
                <a:gd name="GluePoint8Y" fmla="*/ 2147483646 h 1714"/>
                <a:gd name="GluePoint9X" fmla="*/ 2147483646 w 1557"/>
                <a:gd name="GluePoint9Y" fmla="*/ 2147483646 h 1714"/>
                <a:gd name="GluePoint10X" fmla="*/ 2147483646 w 1557"/>
                <a:gd name="GluePoint10Y" fmla="*/ 2147483646 h 1714"/>
                <a:gd name="GluePoint11X" fmla="*/ 2147483646 w 1557"/>
                <a:gd name="GluePoint11Y" fmla="*/ 2147483646 h 1714"/>
                <a:gd name="GluePoint12X" fmla="*/ 2147483646 w 1557"/>
                <a:gd name="GluePoint12Y" fmla="*/ 2147483646 h 1714"/>
                <a:gd name="GluePoint13X" fmla="*/ 2147483646 w 1557"/>
                <a:gd name="GluePoint13Y" fmla="*/ 2147483646 h 1714"/>
                <a:gd name="GluePoint14X" fmla="*/ 2147483646 w 1557"/>
                <a:gd name="GluePoint14Y" fmla="*/ 2147483646 h 1714"/>
                <a:gd name="GluePoint15X" fmla="*/ 2147483646 w 1557"/>
                <a:gd name="GluePoint15Y" fmla="*/ 2147483646 h 1714"/>
                <a:gd name="GluePoint16X" fmla="*/ 2147483646 w 1557"/>
                <a:gd name="GluePoint16Y" fmla="*/ 2147483646 h 1714"/>
                <a:gd name="GluePoint17X" fmla="*/ 2147483646 w 1557"/>
                <a:gd name="GluePoint17Y" fmla="*/ 2147483646 h 1714"/>
                <a:gd name="GluePoint18X" fmla="*/ 2147483646 w 1557"/>
                <a:gd name="GluePoint18Y" fmla="*/ 2147483646 h 1714"/>
                <a:gd name="GluePoint19X" fmla="*/ 2147483646 w 1557"/>
                <a:gd name="GluePoint19Y" fmla="*/ 2147483646 h 1714"/>
                <a:gd name="GluePoint20X" fmla="*/ 2147483646 w 1557"/>
                <a:gd name="GluePoint20Y" fmla="*/ 2147483646 h 1714"/>
                <a:gd name="GluePoint21X" fmla="*/ 2147483646 w 1557"/>
                <a:gd name="GluePoint21Y" fmla="*/ 2147483646 h 1714"/>
                <a:gd name="GluePoint22X" fmla="*/ 2147483646 w 1557"/>
                <a:gd name="GluePoint22Y" fmla="*/ 2147483646 h 1714"/>
                <a:gd name="GluePoint23X" fmla="*/ 2147483646 w 1557"/>
                <a:gd name="GluePoint23Y" fmla="*/ 0 h 1714"/>
                <a:gd name="GluePoint24X" fmla="*/ 2147483646 w 1557"/>
                <a:gd name="GluePoint24Y" fmla="*/ 2147483646 h 1714"/>
                <a:gd name="GluePoint25X" fmla="*/ 2147483646 w 1557"/>
                <a:gd name="GluePoint25Y" fmla="*/ 2147483646 h 1714"/>
                <a:gd name="GluePoint26X" fmla="*/ 2147483646 w 1557"/>
                <a:gd name="GluePoint26Y" fmla="*/ 2147483646 h 1714"/>
                <a:gd name="GluePoint27X" fmla="*/ 2147483646 w 1557"/>
                <a:gd name="GluePoint27Y" fmla="*/ 2147483646 h 1714"/>
                <a:gd name="GluePoint28X" fmla="*/ 2147483646 w 1557"/>
                <a:gd name="GluePoint28Y" fmla="*/ 2147483646 h 1714"/>
                <a:gd name="GluePoint29X" fmla="*/ 2147483646 w 1557"/>
                <a:gd name="GluePoint29Y" fmla="*/ 2147483646 h 1714"/>
                <a:gd name="GluePoint30X" fmla="*/ 2147483646 w 1557"/>
                <a:gd name="GluePoint30Y" fmla="*/ 2147483646 h 1714"/>
                <a:gd name="GluePoint31X" fmla="*/ 2147483646 w 1557"/>
                <a:gd name="GluePoint31Y" fmla="*/ 2147483646 h 1714"/>
                <a:gd name="GluePoint32X" fmla="*/ 2147483646 w 1557"/>
                <a:gd name="GluePoint32Y" fmla="*/ 2147483646 h 1714"/>
                <a:gd name="GluePoint33X" fmla="*/ 2147483646 w 1557"/>
                <a:gd name="GluePoint33Y" fmla="*/ 2147483646 h 1714"/>
                <a:gd name="GluePoint34X" fmla="*/ 2147483646 w 1557"/>
                <a:gd name="GluePoint34Y" fmla="*/ 2147483646 h 1714"/>
                <a:gd name="GluePoint35X" fmla="*/ 0 w 1557"/>
                <a:gd name="GluePoint35Y" fmla="*/ 2147483646 h 1714"/>
                <a:gd name="GluePoint36X" fmla="*/ 2147483646 w 1557"/>
                <a:gd name="GluePoint36Y" fmla="*/ 2147483646 h 1714"/>
                <a:gd name="GluePoint37X" fmla="*/ 2147483646 w 1557"/>
                <a:gd name="GluePoint37Y" fmla="*/ 2147483646 h 171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Lst>
              <a:rect l="l" t="t" r="r" b="b"/>
              <a:pathLst>
                <a:path w="1557" h="1714">
                  <a:moveTo>
                    <a:pt x="1082" y="1714"/>
                  </a:moveTo>
                  <a:lnTo>
                    <a:pt x="1010" y="1540"/>
                  </a:lnTo>
                  <a:lnTo>
                    <a:pt x="974" y="1368"/>
                  </a:lnTo>
                  <a:lnTo>
                    <a:pt x="1046" y="1107"/>
                  </a:lnTo>
                  <a:lnTo>
                    <a:pt x="1154" y="976"/>
                  </a:lnTo>
                  <a:lnTo>
                    <a:pt x="1211" y="717"/>
                  </a:lnTo>
                  <a:lnTo>
                    <a:pt x="1303" y="586"/>
                  </a:lnTo>
                  <a:lnTo>
                    <a:pt x="1376" y="497"/>
                  </a:lnTo>
                  <a:lnTo>
                    <a:pt x="1522" y="389"/>
                  </a:lnTo>
                  <a:lnTo>
                    <a:pt x="1557" y="324"/>
                  </a:lnTo>
                  <a:lnTo>
                    <a:pt x="1557" y="65"/>
                  </a:lnTo>
                  <a:lnTo>
                    <a:pt x="1468" y="151"/>
                  </a:lnTo>
                  <a:lnTo>
                    <a:pt x="1321" y="217"/>
                  </a:lnTo>
                  <a:lnTo>
                    <a:pt x="1228" y="282"/>
                  </a:lnTo>
                  <a:lnTo>
                    <a:pt x="1119" y="345"/>
                  </a:lnTo>
                  <a:lnTo>
                    <a:pt x="898" y="367"/>
                  </a:lnTo>
                  <a:lnTo>
                    <a:pt x="789" y="411"/>
                  </a:lnTo>
                  <a:lnTo>
                    <a:pt x="789" y="237"/>
                  </a:lnTo>
                  <a:lnTo>
                    <a:pt x="825" y="128"/>
                  </a:lnTo>
                  <a:lnTo>
                    <a:pt x="935" y="85"/>
                  </a:lnTo>
                  <a:lnTo>
                    <a:pt x="1063" y="65"/>
                  </a:lnTo>
                  <a:lnTo>
                    <a:pt x="1154" y="85"/>
                  </a:lnTo>
                  <a:lnTo>
                    <a:pt x="974" y="0"/>
                  </a:lnTo>
                  <a:lnTo>
                    <a:pt x="846" y="43"/>
                  </a:lnTo>
                  <a:lnTo>
                    <a:pt x="771" y="128"/>
                  </a:lnTo>
                  <a:lnTo>
                    <a:pt x="679" y="174"/>
                  </a:lnTo>
                  <a:lnTo>
                    <a:pt x="625" y="302"/>
                  </a:lnTo>
                  <a:lnTo>
                    <a:pt x="644" y="457"/>
                  </a:lnTo>
                  <a:lnTo>
                    <a:pt x="753" y="608"/>
                  </a:lnTo>
                  <a:lnTo>
                    <a:pt x="534" y="780"/>
                  </a:lnTo>
                  <a:lnTo>
                    <a:pt x="404" y="932"/>
                  </a:lnTo>
                  <a:lnTo>
                    <a:pt x="314" y="1085"/>
                  </a:lnTo>
                  <a:lnTo>
                    <a:pt x="242" y="1279"/>
                  </a:lnTo>
                  <a:lnTo>
                    <a:pt x="129" y="1345"/>
                  </a:lnTo>
                  <a:lnTo>
                    <a:pt x="0" y="1583"/>
                  </a:lnTo>
                  <a:lnTo>
                    <a:pt x="58" y="1714"/>
                  </a:lnTo>
                  <a:lnTo>
                    <a:pt x="1082" y="1714"/>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5" name="Freeform 44"/>
            <p:cNvSpPr/>
            <p:nvPr/>
          </p:nvSpPr>
          <p:spPr>
            <a:xfrm>
              <a:off x="6512760" y="2486160"/>
              <a:ext cx="398160" cy="711000"/>
            </a:xfrm>
            <a:custGeom>
              <a:avLst/>
              <a:gdLst>
                <a:gd name="GluePoint1X" fmla="*/ 2147483646 w 752"/>
                <a:gd name="GluePoint1Y" fmla="*/ 2147483646 h 1346"/>
                <a:gd name="GluePoint2X" fmla="*/ 2147483646 w 752"/>
                <a:gd name="GluePoint2Y" fmla="*/ 2147483646 h 1346"/>
                <a:gd name="GluePoint3X" fmla="*/ 2147483646 w 752"/>
                <a:gd name="GluePoint3Y" fmla="*/ 2147483646 h 1346"/>
                <a:gd name="GluePoint4X" fmla="*/ 2147483646 w 752"/>
                <a:gd name="GluePoint4Y" fmla="*/ 2147483646 h 1346"/>
                <a:gd name="GluePoint5X" fmla="*/ 2147483646 w 752"/>
                <a:gd name="GluePoint5Y" fmla="*/ 2147483646 h 1346"/>
                <a:gd name="GluePoint6X" fmla="*/ 2147483646 w 752"/>
                <a:gd name="GluePoint6Y" fmla="*/ 2147483646 h 1346"/>
                <a:gd name="GluePoint7X" fmla="*/ 2147483646 w 752"/>
                <a:gd name="GluePoint7Y" fmla="*/ 2147483646 h 1346"/>
                <a:gd name="GluePoint8X" fmla="*/ 2147483646 w 752"/>
                <a:gd name="GluePoint8Y" fmla="*/ 2147483646 h 1346"/>
                <a:gd name="GluePoint9X" fmla="*/ 2147483646 w 752"/>
                <a:gd name="GluePoint9Y" fmla="*/ 2147483646 h 1346"/>
                <a:gd name="GluePoint10X" fmla="*/ 2147483646 w 752"/>
                <a:gd name="GluePoint10Y" fmla="*/ 2147483646 h 1346"/>
                <a:gd name="GluePoint11X" fmla="*/ 2147483646 w 752"/>
                <a:gd name="GluePoint11Y" fmla="*/ 2147483646 h 1346"/>
                <a:gd name="GluePoint12X" fmla="*/ 2147483646 w 752"/>
                <a:gd name="GluePoint12Y" fmla="*/ 2147483646 h 1346"/>
                <a:gd name="GluePoint13X" fmla="*/ 2147483646 w 752"/>
                <a:gd name="GluePoint13Y" fmla="*/ 2147483646 h 1346"/>
                <a:gd name="GluePoint14X" fmla="*/ 2147483646 w 752"/>
                <a:gd name="GluePoint14Y" fmla="*/ 2147483646 h 1346"/>
                <a:gd name="GluePoint15X" fmla="*/ 2147483646 w 752"/>
                <a:gd name="GluePoint15Y" fmla="*/ 2147483646 h 1346"/>
                <a:gd name="GluePoint16X" fmla="*/ 2147483646 w 752"/>
                <a:gd name="GluePoint16Y" fmla="*/ 2147483646 h 1346"/>
                <a:gd name="GluePoint17X" fmla="*/ 2147483646 w 752"/>
                <a:gd name="GluePoint17Y" fmla="*/ 2147483646 h 1346"/>
                <a:gd name="GluePoint18X" fmla="*/ 2147483646 w 752"/>
                <a:gd name="GluePoint18Y" fmla="*/ 2147483646 h 1346"/>
                <a:gd name="GluePoint19X" fmla="*/ 2147483646 w 752"/>
                <a:gd name="GluePoint19Y" fmla="*/ 2147483646 h 1346"/>
                <a:gd name="GluePoint20X" fmla="*/ 2147483646 w 752"/>
                <a:gd name="GluePoint20Y" fmla="*/ 2147483646 h 1346"/>
                <a:gd name="GluePoint21X" fmla="*/ 2147483646 w 752"/>
                <a:gd name="GluePoint21Y" fmla="*/ 2147483646 h 1346"/>
                <a:gd name="GluePoint22X" fmla="*/ 2147483646 w 752"/>
                <a:gd name="GluePoint22Y" fmla="*/ 0 h 1346"/>
                <a:gd name="GluePoint23X" fmla="*/ 2147483646 w 752"/>
                <a:gd name="GluePoint23Y" fmla="*/ 2147483646 h 1346"/>
                <a:gd name="GluePoint24X" fmla="*/ 2147483646 w 752"/>
                <a:gd name="GluePoint24Y" fmla="*/ 2147483646 h 1346"/>
                <a:gd name="GluePoint25X" fmla="*/ 2147483646 w 752"/>
                <a:gd name="GluePoint25Y" fmla="*/ 2147483646 h 1346"/>
                <a:gd name="GluePoint26X" fmla="*/ 0 w 752"/>
                <a:gd name="GluePoint26Y" fmla="*/ 2147483646 h 1346"/>
                <a:gd name="GluePoint27X" fmla="*/ 2147483646 w 752"/>
                <a:gd name="GluePoint27Y" fmla="*/ 2147483646 h 1346"/>
                <a:gd name="GluePoint28X" fmla="*/ 2147483646 w 752"/>
                <a:gd name="GluePoint28Y" fmla="*/ 2147483646 h 1346"/>
                <a:gd name="GluePoint29X" fmla="*/ 2147483646 w 752"/>
                <a:gd name="GluePoint29Y" fmla="*/ 2147483646 h 134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Lst>
              <a:rect l="l" t="t" r="r" b="b"/>
              <a:pathLst>
                <a:path w="752" h="1346">
                  <a:moveTo>
                    <a:pt x="295" y="1346"/>
                  </a:moveTo>
                  <a:lnTo>
                    <a:pt x="127" y="1132"/>
                  </a:lnTo>
                  <a:lnTo>
                    <a:pt x="54" y="846"/>
                  </a:lnTo>
                  <a:lnTo>
                    <a:pt x="72" y="523"/>
                  </a:lnTo>
                  <a:lnTo>
                    <a:pt x="127" y="328"/>
                  </a:lnTo>
                  <a:lnTo>
                    <a:pt x="219" y="196"/>
                  </a:lnTo>
                  <a:lnTo>
                    <a:pt x="202" y="328"/>
                  </a:lnTo>
                  <a:lnTo>
                    <a:pt x="238" y="478"/>
                  </a:lnTo>
                  <a:lnTo>
                    <a:pt x="347" y="719"/>
                  </a:lnTo>
                  <a:lnTo>
                    <a:pt x="532" y="978"/>
                  </a:lnTo>
                  <a:lnTo>
                    <a:pt x="604" y="1132"/>
                  </a:lnTo>
                  <a:lnTo>
                    <a:pt x="657" y="1346"/>
                  </a:lnTo>
                  <a:lnTo>
                    <a:pt x="752" y="1346"/>
                  </a:lnTo>
                  <a:lnTo>
                    <a:pt x="657" y="1108"/>
                  </a:lnTo>
                  <a:lnTo>
                    <a:pt x="532" y="891"/>
                  </a:lnTo>
                  <a:lnTo>
                    <a:pt x="366" y="672"/>
                  </a:lnTo>
                  <a:lnTo>
                    <a:pt x="275" y="478"/>
                  </a:lnTo>
                  <a:lnTo>
                    <a:pt x="238" y="349"/>
                  </a:lnTo>
                  <a:lnTo>
                    <a:pt x="256" y="260"/>
                  </a:lnTo>
                  <a:lnTo>
                    <a:pt x="275" y="196"/>
                  </a:lnTo>
                  <a:lnTo>
                    <a:pt x="421" y="196"/>
                  </a:lnTo>
                  <a:lnTo>
                    <a:pt x="347" y="0"/>
                  </a:lnTo>
                  <a:lnTo>
                    <a:pt x="182" y="89"/>
                  </a:lnTo>
                  <a:lnTo>
                    <a:pt x="202" y="172"/>
                  </a:lnTo>
                  <a:lnTo>
                    <a:pt x="72" y="369"/>
                  </a:lnTo>
                  <a:lnTo>
                    <a:pt x="0" y="739"/>
                  </a:lnTo>
                  <a:lnTo>
                    <a:pt x="18" y="957"/>
                  </a:lnTo>
                  <a:lnTo>
                    <a:pt x="110" y="1346"/>
                  </a:lnTo>
                  <a:lnTo>
                    <a:pt x="295" y="1346"/>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6" name="Freeform 45"/>
            <p:cNvSpPr/>
            <p:nvPr/>
          </p:nvSpPr>
          <p:spPr>
            <a:xfrm>
              <a:off x="6628680" y="1681200"/>
              <a:ext cx="1125360" cy="1515960"/>
            </a:xfrm>
            <a:custGeom>
              <a:avLst/>
              <a:gdLst>
                <a:gd name="GluePoint1X" fmla="*/ 2147483646 w 2127"/>
                <a:gd name="GluePoint1Y" fmla="*/ 2147483646 h 2867"/>
                <a:gd name="GluePoint2X" fmla="*/ 2147483646 w 2127"/>
                <a:gd name="GluePoint2Y" fmla="*/ 2147483646 h 2867"/>
                <a:gd name="GluePoint3X" fmla="*/ 2147483646 w 2127"/>
                <a:gd name="GluePoint3Y" fmla="*/ 2147483646 h 2867"/>
                <a:gd name="GluePoint4X" fmla="*/ 2147483646 w 2127"/>
                <a:gd name="GluePoint4Y" fmla="*/ 2147483646 h 2867"/>
                <a:gd name="GluePoint5X" fmla="*/ 2147483646 w 2127"/>
                <a:gd name="GluePoint5Y" fmla="*/ 2147483646 h 2867"/>
                <a:gd name="GluePoint6X" fmla="*/ 2147483646 w 2127"/>
                <a:gd name="GluePoint6Y" fmla="*/ 2147483646 h 2867"/>
                <a:gd name="GluePoint7X" fmla="*/ 2147483646 w 2127"/>
                <a:gd name="GluePoint7Y" fmla="*/ 2147483646 h 2867"/>
                <a:gd name="GluePoint8X" fmla="*/ 2147483646 w 2127"/>
                <a:gd name="GluePoint8Y" fmla="*/ 2147483646 h 2867"/>
                <a:gd name="GluePoint9X" fmla="*/ 2147483646 w 2127"/>
                <a:gd name="GluePoint9Y" fmla="*/ 2147483646 h 2867"/>
                <a:gd name="GluePoint10X" fmla="*/ 2147483646 w 2127"/>
                <a:gd name="GluePoint10Y" fmla="*/ 2147483646 h 2867"/>
                <a:gd name="GluePoint11X" fmla="*/ 2147483646 w 2127"/>
                <a:gd name="GluePoint11Y" fmla="*/ 2147483646 h 2867"/>
                <a:gd name="GluePoint12X" fmla="*/ 2147483646 w 2127"/>
                <a:gd name="GluePoint12Y" fmla="*/ 2147483646 h 2867"/>
                <a:gd name="GluePoint13X" fmla="*/ 2147483646 w 2127"/>
                <a:gd name="GluePoint13Y" fmla="*/ 2147483646 h 2867"/>
                <a:gd name="GluePoint14X" fmla="*/ 2147483646 w 2127"/>
                <a:gd name="GluePoint14Y" fmla="*/ 2147483646 h 2867"/>
                <a:gd name="GluePoint15X" fmla="*/ 2147483646 w 2127"/>
                <a:gd name="GluePoint15Y" fmla="*/ 2147483646 h 2867"/>
                <a:gd name="GluePoint16X" fmla="*/ 2147483646 w 2127"/>
                <a:gd name="GluePoint16Y" fmla="*/ 2147483646 h 2867"/>
                <a:gd name="GluePoint17X" fmla="*/ 2147483646 w 2127"/>
                <a:gd name="GluePoint17Y" fmla="*/ 2147483646 h 2867"/>
                <a:gd name="GluePoint18X" fmla="*/ 2147483646 w 2127"/>
                <a:gd name="GluePoint18Y" fmla="*/ 2147483646 h 2867"/>
                <a:gd name="GluePoint19X" fmla="*/ 2147483646 w 2127"/>
                <a:gd name="GluePoint19Y" fmla="*/ 2147483646 h 2867"/>
                <a:gd name="GluePoint20X" fmla="*/ 2147483646 w 2127"/>
                <a:gd name="GluePoint20Y" fmla="*/ 2147483646 h 2867"/>
                <a:gd name="GluePoint21X" fmla="*/ 2147483646 w 2127"/>
                <a:gd name="GluePoint21Y" fmla="*/ 2147483646 h 2867"/>
                <a:gd name="GluePoint22X" fmla="*/ 2147483646 w 2127"/>
                <a:gd name="GluePoint22Y" fmla="*/ 2147483646 h 2867"/>
                <a:gd name="GluePoint23X" fmla="*/ 2147483646 w 2127"/>
                <a:gd name="GluePoint23Y" fmla="*/ 2147483646 h 2867"/>
                <a:gd name="GluePoint24X" fmla="*/ 2147483646 w 2127"/>
                <a:gd name="GluePoint24Y" fmla="*/ 2147483646 h 2867"/>
                <a:gd name="GluePoint25X" fmla="*/ 2147483646 w 2127"/>
                <a:gd name="GluePoint25Y" fmla="*/ 2147483646 h 2867"/>
                <a:gd name="GluePoint26X" fmla="*/ 2147483646 w 2127"/>
                <a:gd name="GluePoint26Y" fmla="*/ 2147483646 h 2867"/>
                <a:gd name="GluePoint27X" fmla="*/ 2147483646 w 2127"/>
                <a:gd name="GluePoint27Y" fmla="*/ 2147483646 h 2867"/>
                <a:gd name="GluePoint28X" fmla="*/ 2147483646 w 2127"/>
                <a:gd name="GluePoint28Y" fmla="*/ 2147483646 h 2867"/>
                <a:gd name="GluePoint29X" fmla="*/ 2147483646 w 2127"/>
                <a:gd name="GluePoint29Y" fmla="*/ 2147483646 h 2867"/>
                <a:gd name="GluePoint30X" fmla="*/ 2147483646 w 2127"/>
                <a:gd name="GluePoint30Y" fmla="*/ 2147483646 h 2867"/>
                <a:gd name="GluePoint31X" fmla="*/ 2147483646 w 2127"/>
                <a:gd name="GluePoint31Y" fmla="*/ 2147483646 h 2867"/>
                <a:gd name="GluePoint32X" fmla="*/ 2147483646 w 2127"/>
                <a:gd name="GluePoint32Y" fmla="*/ 2147483646 h 2867"/>
                <a:gd name="GluePoint33X" fmla="*/ 2147483646 w 2127"/>
                <a:gd name="GluePoint33Y" fmla="*/ 2147483646 h 2867"/>
                <a:gd name="GluePoint34X" fmla="*/ 2147483646 w 2127"/>
                <a:gd name="GluePoint34Y" fmla="*/ 2147483646 h 2867"/>
                <a:gd name="GluePoint35X" fmla="*/ 2147483646 w 2127"/>
                <a:gd name="GluePoint35Y" fmla="*/ 2147483646 h 2867"/>
                <a:gd name="GluePoint36X" fmla="*/ 2147483646 w 2127"/>
                <a:gd name="GluePoint36Y" fmla="*/ 2147483646 h 2867"/>
                <a:gd name="GluePoint37X" fmla="*/ 2147483646 w 2127"/>
                <a:gd name="GluePoint37Y" fmla="*/ 2147483646 h 2867"/>
                <a:gd name="GluePoint38X" fmla="*/ 2147483646 w 2127"/>
                <a:gd name="GluePoint38Y" fmla="*/ 2147483646 h 286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Lst>
              <a:rect l="l" t="t" r="r" b="b"/>
              <a:pathLst>
                <a:path w="2127" h="2867">
                  <a:moveTo>
                    <a:pt x="789" y="2867"/>
                  </a:moveTo>
                  <a:lnTo>
                    <a:pt x="715" y="2564"/>
                  </a:lnTo>
                  <a:lnTo>
                    <a:pt x="604" y="2173"/>
                  </a:lnTo>
                  <a:lnTo>
                    <a:pt x="459" y="1848"/>
                  </a:lnTo>
                  <a:lnTo>
                    <a:pt x="422" y="1739"/>
                  </a:lnTo>
                  <a:lnTo>
                    <a:pt x="552" y="1674"/>
                  </a:lnTo>
                  <a:lnTo>
                    <a:pt x="202" y="1520"/>
                  </a:lnTo>
                  <a:lnTo>
                    <a:pt x="348" y="1498"/>
                  </a:lnTo>
                  <a:lnTo>
                    <a:pt x="367" y="1455"/>
                  </a:lnTo>
                  <a:lnTo>
                    <a:pt x="422" y="1281"/>
                  </a:lnTo>
                  <a:lnTo>
                    <a:pt x="439" y="1130"/>
                  </a:lnTo>
                  <a:lnTo>
                    <a:pt x="295" y="1153"/>
                  </a:lnTo>
                  <a:lnTo>
                    <a:pt x="128" y="1153"/>
                  </a:lnTo>
                  <a:lnTo>
                    <a:pt x="76" y="1130"/>
                  </a:lnTo>
                  <a:lnTo>
                    <a:pt x="184" y="1130"/>
                  </a:lnTo>
                  <a:lnTo>
                    <a:pt x="330" y="1130"/>
                  </a:lnTo>
                  <a:lnTo>
                    <a:pt x="404" y="1087"/>
                  </a:lnTo>
                  <a:lnTo>
                    <a:pt x="385" y="958"/>
                  </a:lnTo>
                  <a:lnTo>
                    <a:pt x="238" y="1000"/>
                  </a:lnTo>
                  <a:lnTo>
                    <a:pt x="128" y="979"/>
                  </a:lnTo>
                  <a:lnTo>
                    <a:pt x="0" y="1108"/>
                  </a:lnTo>
                  <a:lnTo>
                    <a:pt x="112" y="890"/>
                  </a:lnTo>
                  <a:lnTo>
                    <a:pt x="112" y="958"/>
                  </a:lnTo>
                  <a:lnTo>
                    <a:pt x="367" y="914"/>
                  </a:lnTo>
                  <a:lnTo>
                    <a:pt x="276" y="871"/>
                  </a:lnTo>
                  <a:lnTo>
                    <a:pt x="295" y="806"/>
                  </a:lnTo>
                  <a:lnTo>
                    <a:pt x="422" y="827"/>
                  </a:lnTo>
                  <a:lnTo>
                    <a:pt x="568" y="782"/>
                  </a:lnTo>
                  <a:lnTo>
                    <a:pt x="642" y="739"/>
                  </a:lnTo>
                  <a:lnTo>
                    <a:pt x="642" y="674"/>
                  </a:lnTo>
                  <a:lnTo>
                    <a:pt x="533" y="652"/>
                  </a:lnTo>
                  <a:lnTo>
                    <a:pt x="313" y="652"/>
                  </a:lnTo>
                  <a:lnTo>
                    <a:pt x="494" y="630"/>
                  </a:lnTo>
                  <a:lnTo>
                    <a:pt x="661" y="652"/>
                  </a:lnTo>
                  <a:lnTo>
                    <a:pt x="715" y="718"/>
                  </a:lnTo>
                  <a:lnTo>
                    <a:pt x="661" y="782"/>
                  </a:lnTo>
                  <a:lnTo>
                    <a:pt x="494" y="846"/>
                  </a:lnTo>
                  <a:lnTo>
                    <a:pt x="514" y="914"/>
                  </a:lnTo>
                  <a:lnTo>
                    <a:pt x="494" y="1130"/>
                  </a:lnTo>
                  <a:lnTo>
                    <a:pt x="661" y="1130"/>
                  </a:lnTo>
                  <a:lnTo>
                    <a:pt x="698" y="1043"/>
                  </a:lnTo>
                  <a:lnTo>
                    <a:pt x="789" y="1023"/>
                  </a:lnTo>
                  <a:lnTo>
                    <a:pt x="863" y="827"/>
                  </a:lnTo>
                  <a:lnTo>
                    <a:pt x="991" y="674"/>
                  </a:lnTo>
                  <a:lnTo>
                    <a:pt x="1083" y="630"/>
                  </a:lnTo>
                  <a:lnTo>
                    <a:pt x="1228" y="393"/>
                  </a:lnTo>
                  <a:lnTo>
                    <a:pt x="1391" y="240"/>
                  </a:lnTo>
                  <a:lnTo>
                    <a:pt x="1556" y="196"/>
                  </a:lnTo>
                  <a:lnTo>
                    <a:pt x="1465" y="284"/>
                  </a:lnTo>
                  <a:lnTo>
                    <a:pt x="1449" y="349"/>
                  </a:lnTo>
                  <a:lnTo>
                    <a:pt x="1540" y="522"/>
                  </a:lnTo>
                  <a:lnTo>
                    <a:pt x="1740" y="696"/>
                  </a:lnTo>
                  <a:lnTo>
                    <a:pt x="1906" y="522"/>
                  </a:lnTo>
                  <a:lnTo>
                    <a:pt x="1815" y="458"/>
                  </a:lnTo>
                  <a:lnTo>
                    <a:pt x="1670" y="284"/>
                  </a:lnTo>
                  <a:lnTo>
                    <a:pt x="1629" y="130"/>
                  </a:lnTo>
                  <a:lnTo>
                    <a:pt x="1705" y="130"/>
                  </a:lnTo>
                  <a:lnTo>
                    <a:pt x="1779" y="240"/>
                  </a:lnTo>
                  <a:lnTo>
                    <a:pt x="1906" y="0"/>
                  </a:lnTo>
                  <a:lnTo>
                    <a:pt x="1924" y="153"/>
                  </a:lnTo>
                  <a:lnTo>
                    <a:pt x="2034" y="240"/>
                  </a:lnTo>
                  <a:lnTo>
                    <a:pt x="2127" y="220"/>
                  </a:lnTo>
                  <a:lnTo>
                    <a:pt x="1980" y="393"/>
                  </a:lnTo>
                  <a:lnTo>
                    <a:pt x="2052" y="500"/>
                  </a:lnTo>
                  <a:lnTo>
                    <a:pt x="2070" y="608"/>
                  </a:lnTo>
                  <a:lnTo>
                    <a:pt x="1887" y="827"/>
                  </a:lnTo>
                  <a:lnTo>
                    <a:pt x="1740" y="871"/>
                  </a:lnTo>
                  <a:lnTo>
                    <a:pt x="1686" y="1023"/>
                  </a:lnTo>
                  <a:lnTo>
                    <a:pt x="1576" y="1173"/>
                  </a:lnTo>
                  <a:lnTo>
                    <a:pt x="1375" y="1413"/>
                  </a:lnTo>
                  <a:lnTo>
                    <a:pt x="1174" y="1585"/>
                  </a:lnTo>
                  <a:lnTo>
                    <a:pt x="936" y="1781"/>
                  </a:lnTo>
                  <a:lnTo>
                    <a:pt x="1099" y="2173"/>
                  </a:lnTo>
                  <a:lnTo>
                    <a:pt x="1153" y="2628"/>
                  </a:lnTo>
                  <a:lnTo>
                    <a:pt x="1153" y="2867"/>
                  </a:lnTo>
                  <a:lnTo>
                    <a:pt x="789" y="2867"/>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87" name="Freeform 46"/>
            <p:cNvSpPr/>
            <p:nvPr/>
          </p:nvSpPr>
          <p:spPr>
            <a:xfrm>
              <a:off x="6598440" y="2001960"/>
              <a:ext cx="136440" cy="91800"/>
            </a:xfrm>
            <a:custGeom>
              <a:avLst/>
              <a:gdLst>
                <a:gd name="GluePoint1X" fmla="*/ 0 w 258"/>
                <a:gd name="GluePoint1Y" fmla="*/ 2147483646 h 174"/>
                <a:gd name="GluePoint2X" fmla="*/ 2147483646 w 258"/>
                <a:gd name="GluePoint2Y" fmla="*/ 2147483646 h 174"/>
                <a:gd name="GluePoint3X" fmla="*/ 2147483646 w 258"/>
                <a:gd name="GluePoint3Y" fmla="*/ 0 h 174"/>
                <a:gd name="GluePoint4X" fmla="*/ 2147483646 w 258"/>
                <a:gd name="GluePoint4Y" fmla="*/ 2147483646 h 174"/>
                <a:gd name="GluePoint5X" fmla="*/ 2147483646 w 258"/>
                <a:gd name="GluePoint5Y" fmla="*/ 2147483646 h 174"/>
                <a:gd name="GluePoint6X" fmla="*/ 2147483646 w 258"/>
                <a:gd name="GluePoint6Y" fmla="*/ 2147483646 h 174"/>
                <a:gd name="GluePoint7X" fmla="*/ 2147483646 w 258"/>
                <a:gd name="GluePoint7Y" fmla="*/ 2147483646 h 174"/>
                <a:gd name="GluePoint8X" fmla="*/ 2147483646 w 258"/>
                <a:gd name="GluePoint8Y" fmla="*/ 2147483646 h 174"/>
                <a:gd name="GluePoint9X" fmla="*/ 0 w 258"/>
                <a:gd name="GluePoint9Y" fmla="*/ 2147483646 h 17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258" h="174">
                  <a:moveTo>
                    <a:pt x="0" y="131"/>
                  </a:moveTo>
                  <a:lnTo>
                    <a:pt x="39" y="66"/>
                  </a:lnTo>
                  <a:lnTo>
                    <a:pt x="203" y="0"/>
                  </a:lnTo>
                  <a:lnTo>
                    <a:pt x="258" y="23"/>
                  </a:lnTo>
                  <a:lnTo>
                    <a:pt x="240" y="66"/>
                  </a:lnTo>
                  <a:lnTo>
                    <a:pt x="168" y="153"/>
                  </a:lnTo>
                  <a:lnTo>
                    <a:pt x="94" y="174"/>
                  </a:lnTo>
                  <a:lnTo>
                    <a:pt x="39" y="174"/>
                  </a:lnTo>
                  <a:lnTo>
                    <a:pt x="0" y="131"/>
                  </a:lnTo>
                  <a:close/>
                </a:path>
              </a:pathLst>
            </a:custGeom>
            <a:solidFill>
              <a:srgbClr val="000000"/>
            </a:solidFill>
            <a:ln w="0">
              <a:solidFill>
                <a:srgbClr val="000000"/>
              </a:solidFill>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Calibri"/>
              </a:endParaRPr>
            </a:p>
          </p:txBody>
        </p:sp>
        <p:sp>
          <p:nvSpPr>
            <p:cNvPr id="288" name="Freeform 47"/>
            <p:cNvSpPr/>
            <p:nvPr/>
          </p:nvSpPr>
          <p:spPr>
            <a:xfrm>
              <a:off x="6795360" y="1981080"/>
              <a:ext cx="75960" cy="20520"/>
            </a:xfrm>
            <a:custGeom>
              <a:avLst/>
              <a:gdLst>
                <a:gd name="GluePoint1X" fmla="*/ 2147483646 w 145"/>
                <a:gd name="GluePoint1Y" fmla="*/ 2147483646 h 41"/>
                <a:gd name="GluePoint2X" fmla="*/ 2147483646 w 145"/>
                <a:gd name="GluePoint2Y" fmla="*/ 2147483646 h 41"/>
                <a:gd name="GluePoint3X" fmla="*/ 2147483646 w 145"/>
                <a:gd name="GluePoint3Y" fmla="*/ 2147483646 h 41"/>
                <a:gd name="GluePoint4X" fmla="*/ 2147483646 w 145"/>
                <a:gd name="GluePoint4Y" fmla="*/ 0 h 41"/>
                <a:gd name="GluePoint5X" fmla="*/ 0 w 145"/>
                <a:gd name="GluePoint5Y" fmla="*/ 0 h 41"/>
                <a:gd name="GluePoint6X" fmla="*/ 2147483646 w 145"/>
                <a:gd name="GluePoint6Y" fmla="*/ 2147483646 h 4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45" h="41">
                  <a:moveTo>
                    <a:pt x="16" y="20"/>
                  </a:moveTo>
                  <a:lnTo>
                    <a:pt x="53" y="41"/>
                  </a:lnTo>
                  <a:lnTo>
                    <a:pt x="125" y="41"/>
                  </a:lnTo>
                  <a:lnTo>
                    <a:pt x="145" y="0"/>
                  </a:lnTo>
                  <a:lnTo>
                    <a:pt x="0" y="0"/>
                  </a:lnTo>
                  <a:lnTo>
                    <a:pt x="16" y="20"/>
                  </a:lnTo>
                  <a:close/>
                </a:path>
              </a:pathLst>
            </a:custGeom>
            <a:solidFill>
              <a:srgbClr val="000000"/>
            </a:solidFill>
            <a:ln w="0">
              <a:solidFill>
                <a:srgbClr val="000000"/>
              </a:solidFill>
            </a:ln>
          </p:spPr>
          <p:style>
            <a:lnRef idx="0"/>
            <a:fillRef idx="0"/>
            <a:effectRef idx="0"/>
            <a:fontRef idx="minor"/>
          </p:style>
          <p:txBody>
            <a:bodyPr lIns="90000" rIns="90000" tIns="-26280" bIns="-26280" anchor="t">
              <a:noAutofit/>
            </a:bodyPr>
            <a:p>
              <a:endParaRPr b="0" lang="en-US" sz="1800" strike="noStrike" u="none">
                <a:solidFill>
                  <a:srgbClr val="000000"/>
                </a:solidFill>
                <a:effectLst/>
                <a:uFillTx/>
                <a:latin typeface="Calibri"/>
              </a:endParaRPr>
            </a:p>
          </p:txBody>
        </p:sp>
        <p:sp>
          <p:nvSpPr>
            <p:cNvPr id="289" name="Freeform 48"/>
            <p:cNvSpPr/>
            <p:nvPr/>
          </p:nvSpPr>
          <p:spPr>
            <a:xfrm>
              <a:off x="6482520" y="1933560"/>
              <a:ext cx="438120" cy="230040"/>
            </a:xfrm>
            <a:custGeom>
              <a:avLst/>
              <a:gdLst>
                <a:gd name="GluePoint1X" fmla="*/ 2147483646 w 827"/>
                <a:gd name="GluePoint1Y" fmla="*/ 2147483646 h 435"/>
                <a:gd name="GluePoint2X" fmla="*/ 2147483646 w 827"/>
                <a:gd name="GluePoint2Y" fmla="*/ 2147483646 h 435"/>
                <a:gd name="GluePoint3X" fmla="*/ 2147483646 w 827"/>
                <a:gd name="GluePoint3Y" fmla="*/ 0 h 435"/>
                <a:gd name="GluePoint4X" fmla="*/ 2147483646 w 827"/>
                <a:gd name="GluePoint4Y" fmla="*/ 0 h 435"/>
                <a:gd name="GluePoint5X" fmla="*/ 2147483646 w 827"/>
                <a:gd name="GluePoint5Y" fmla="*/ 2147483646 h 435"/>
                <a:gd name="GluePoint6X" fmla="*/ 2147483646 w 827"/>
                <a:gd name="GluePoint6Y" fmla="*/ 2147483646 h 435"/>
                <a:gd name="GluePoint7X" fmla="*/ 2147483646 w 827"/>
                <a:gd name="GluePoint7Y" fmla="*/ 2147483646 h 435"/>
                <a:gd name="GluePoint8X" fmla="*/ 2147483646 w 827"/>
                <a:gd name="GluePoint8Y" fmla="*/ 2147483646 h 435"/>
                <a:gd name="GluePoint9X" fmla="*/ 0 w 827"/>
                <a:gd name="GluePoint9Y" fmla="*/ 2147483646 h 435"/>
                <a:gd name="GluePoint10X" fmla="*/ 0 w 827"/>
                <a:gd name="GluePoint10Y" fmla="*/ 2147483646 h 435"/>
                <a:gd name="GluePoint11X" fmla="*/ 2147483646 w 827"/>
                <a:gd name="GluePoint11Y" fmla="*/ 2147483646 h 435"/>
                <a:gd name="GluePoint12X" fmla="*/ 2147483646 w 827"/>
                <a:gd name="GluePoint12Y" fmla="*/ 2147483646 h 435"/>
                <a:gd name="GluePoint13X" fmla="*/ 2147483646 w 827"/>
                <a:gd name="GluePoint13Y" fmla="*/ 2147483646 h 435"/>
                <a:gd name="GluePoint14X" fmla="*/ 2147483646 w 827"/>
                <a:gd name="GluePoint14Y" fmla="*/ 2147483646 h 435"/>
                <a:gd name="GluePoint15X" fmla="*/ 2147483646 w 827"/>
                <a:gd name="GluePoint15Y" fmla="*/ 2147483646 h 435"/>
                <a:gd name="GluePoint16X" fmla="*/ 2147483646 w 827"/>
                <a:gd name="GluePoint16Y" fmla="*/ 2147483646 h 435"/>
                <a:gd name="GluePoint17X" fmla="*/ 2147483646 w 827"/>
                <a:gd name="GluePoint17Y" fmla="*/ 2147483646 h 43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827" h="435">
                  <a:moveTo>
                    <a:pt x="714" y="173"/>
                  </a:moveTo>
                  <a:lnTo>
                    <a:pt x="827" y="152"/>
                  </a:lnTo>
                  <a:lnTo>
                    <a:pt x="809" y="0"/>
                  </a:lnTo>
                  <a:lnTo>
                    <a:pt x="661" y="0"/>
                  </a:lnTo>
                  <a:lnTo>
                    <a:pt x="570" y="21"/>
                  </a:lnTo>
                  <a:lnTo>
                    <a:pt x="368" y="44"/>
                  </a:lnTo>
                  <a:lnTo>
                    <a:pt x="258" y="89"/>
                  </a:lnTo>
                  <a:lnTo>
                    <a:pt x="93" y="217"/>
                  </a:lnTo>
                  <a:lnTo>
                    <a:pt x="0" y="368"/>
                  </a:lnTo>
                  <a:lnTo>
                    <a:pt x="0" y="435"/>
                  </a:lnTo>
                  <a:lnTo>
                    <a:pt x="146" y="326"/>
                  </a:lnTo>
                  <a:lnTo>
                    <a:pt x="183" y="393"/>
                  </a:lnTo>
                  <a:lnTo>
                    <a:pt x="312" y="411"/>
                  </a:lnTo>
                  <a:lnTo>
                    <a:pt x="404" y="393"/>
                  </a:lnTo>
                  <a:lnTo>
                    <a:pt x="477" y="347"/>
                  </a:lnTo>
                  <a:lnTo>
                    <a:pt x="514" y="282"/>
                  </a:lnTo>
                  <a:lnTo>
                    <a:pt x="605" y="173"/>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0" name="Freeform 49"/>
            <p:cNvSpPr/>
            <p:nvPr/>
          </p:nvSpPr>
          <p:spPr>
            <a:xfrm>
              <a:off x="6406560" y="2209680"/>
              <a:ext cx="396720" cy="309240"/>
            </a:xfrm>
            <a:custGeom>
              <a:avLst/>
              <a:gdLst>
                <a:gd name="GluePoint1X" fmla="*/ 2147483646 w 749"/>
                <a:gd name="GluePoint1Y" fmla="*/ 2147483646 h 586"/>
                <a:gd name="GluePoint2X" fmla="*/ 2147483646 w 749"/>
                <a:gd name="GluePoint2Y" fmla="*/ 2147483646 h 586"/>
                <a:gd name="GluePoint3X" fmla="*/ 2147483646 w 749"/>
                <a:gd name="GluePoint3Y" fmla="*/ 2147483646 h 586"/>
                <a:gd name="GluePoint4X" fmla="*/ 2147483646 w 749"/>
                <a:gd name="GluePoint4Y" fmla="*/ 2147483646 h 586"/>
                <a:gd name="GluePoint5X" fmla="*/ 2147483646 w 749"/>
                <a:gd name="GluePoint5Y" fmla="*/ 2147483646 h 586"/>
                <a:gd name="GluePoint6X" fmla="*/ 2147483646 w 749"/>
                <a:gd name="GluePoint6Y" fmla="*/ 0 h 586"/>
                <a:gd name="GluePoint7X" fmla="*/ 2147483646 w 749"/>
                <a:gd name="GluePoint7Y" fmla="*/ 0 h 586"/>
                <a:gd name="GluePoint8X" fmla="*/ 0 w 749"/>
                <a:gd name="GluePoint8Y" fmla="*/ 2147483646 h 586"/>
                <a:gd name="GluePoint9X" fmla="*/ 2147483646 w 749"/>
                <a:gd name="GluePoint9Y" fmla="*/ 2147483646 h 586"/>
                <a:gd name="GluePoint10X" fmla="*/ 2147483646 w 749"/>
                <a:gd name="GluePoint10Y" fmla="*/ 2147483646 h 586"/>
                <a:gd name="GluePoint11X" fmla="*/ 2147483646 w 749"/>
                <a:gd name="GluePoint11Y" fmla="*/ 2147483646 h 586"/>
                <a:gd name="GluePoint12X" fmla="*/ 2147483646 w 749"/>
                <a:gd name="GluePoint12Y" fmla="*/ 2147483646 h 586"/>
                <a:gd name="GluePoint13X" fmla="*/ 2147483646 w 749"/>
                <a:gd name="GluePoint13Y" fmla="*/ 2147483646 h 586"/>
                <a:gd name="GluePoint14X" fmla="*/ 2147483646 w 749"/>
                <a:gd name="GluePoint14Y" fmla="*/ 2147483646 h 586"/>
                <a:gd name="GluePoint15X" fmla="*/ 2147483646 w 749"/>
                <a:gd name="GluePoint15Y" fmla="*/ 2147483646 h 586"/>
                <a:gd name="GluePoint16X" fmla="*/ 2147483646 w 749"/>
                <a:gd name="GluePoint16Y" fmla="*/ 2147483646 h 58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Lst>
              <a:rect l="l" t="t" r="r" b="b"/>
              <a:pathLst>
                <a:path w="749" h="586">
                  <a:moveTo>
                    <a:pt x="732" y="565"/>
                  </a:moveTo>
                  <a:lnTo>
                    <a:pt x="547" y="499"/>
                  </a:lnTo>
                  <a:lnTo>
                    <a:pt x="438" y="348"/>
                  </a:lnTo>
                  <a:lnTo>
                    <a:pt x="236" y="131"/>
                  </a:lnTo>
                  <a:lnTo>
                    <a:pt x="144" y="44"/>
                  </a:lnTo>
                  <a:lnTo>
                    <a:pt x="72" y="0"/>
                  </a:lnTo>
                  <a:lnTo>
                    <a:pt x="16" y="0"/>
                  </a:lnTo>
                  <a:lnTo>
                    <a:pt x="0" y="44"/>
                  </a:lnTo>
                  <a:lnTo>
                    <a:pt x="90" y="109"/>
                  </a:lnTo>
                  <a:lnTo>
                    <a:pt x="90" y="153"/>
                  </a:lnTo>
                  <a:lnTo>
                    <a:pt x="218" y="196"/>
                  </a:lnTo>
                  <a:lnTo>
                    <a:pt x="327" y="304"/>
                  </a:lnTo>
                  <a:lnTo>
                    <a:pt x="419" y="435"/>
                  </a:lnTo>
                  <a:lnTo>
                    <a:pt x="530" y="586"/>
                  </a:lnTo>
                  <a:lnTo>
                    <a:pt x="749" y="565"/>
                  </a:lnTo>
                  <a:lnTo>
                    <a:pt x="732" y="565"/>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1" name="Freeform 50"/>
            <p:cNvSpPr/>
            <p:nvPr/>
          </p:nvSpPr>
          <p:spPr>
            <a:xfrm>
              <a:off x="6406560" y="1693800"/>
              <a:ext cx="522000" cy="457200"/>
            </a:xfrm>
            <a:custGeom>
              <a:avLst/>
              <a:gdLst>
                <a:gd name="GluePoint1X" fmla="*/ 2147483646 w 988"/>
                <a:gd name="GluePoint1Y" fmla="*/ 2147483646 h 866"/>
                <a:gd name="GluePoint2X" fmla="*/ 2147483646 w 988"/>
                <a:gd name="GluePoint2Y" fmla="*/ 2147483646 h 866"/>
                <a:gd name="GluePoint3X" fmla="*/ 2147483646 w 988"/>
                <a:gd name="GluePoint3Y" fmla="*/ 2147483646 h 866"/>
                <a:gd name="GluePoint4X" fmla="*/ 2147483646 w 988"/>
                <a:gd name="GluePoint4Y" fmla="*/ 2147483646 h 866"/>
                <a:gd name="GluePoint5X" fmla="*/ 0 w 988"/>
                <a:gd name="GluePoint5Y" fmla="*/ 2147483646 h 866"/>
                <a:gd name="GluePoint6X" fmla="*/ 2147483646 w 988"/>
                <a:gd name="GluePoint6Y" fmla="*/ 2147483646 h 866"/>
                <a:gd name="GluePoint7X" fmla="*/ 2147483646 w 988"/>
                <a:gd name="GluePoint7Y" fmla="*/ 2147483646 h 866"/>
                <a:gd name="GluePoint8X" fmla="*/ 2147483646 w 988"/>
                <a:gd name="GluePoint8Y" fmla="*/ 2147483646 h 866"/>
                <a:gd name="GluePoint9X" fmla="*/ 2147483646 w 988"/>
                <a:gd name="GluePoint9Y" fmla="*/ 2147483646 h 866"/>
                <a:gd name="GluePoint10X" fmla="*/ 2147483646 w 988"/>
                <a:gd name="GluePoint10Y" fmla="*/ 2147483646 h 866"/>
                <a:gd name="GluePoint11X" fmla="*/ 2147483646 w 988"/>
                <a:gd name="GluePoint11Y" fmla="*/ 2147483646 h 866"/>
                <a:gd name="GluePoint12X" fmla="*/ 2147483646 w 988"/>
                <a:gd name="GluePoint12Y" fmla="*/ 2147483646 h 866"/>
                <a:gd name="GluePoint13X" fmla="*/ 2147483646 w 988"/>
                <a:gd name="GluePoint13Y" fmla="*/ 2147483646 h 866"/>
                <a:gd name="GluePoint14X" fmla="*/ 2147483646 w 988"/>
                <a:gd name="GluePoint14Y" fmla="*/ 2147483646 h 866"/>
                <a:gd name="GluePoint15X" fmla="*/ 2147483646 w 988"/>
                <a:gd name="GluePoint15Y" fmla="*/ 2147483646 h 866"/>
                <a:gd name="GluePoint16X" fmla="*/ 2147483646 w 988"/>
                <a:gd name="GluePoint16Y" fmla="*/ 2147483646 h 866"/>
                <a:gd name="GluePoint17X" fmla="*/ 2147483646 w 988"/>
                <a:gd name="GluePoint17Y" fmla="*/ 2147483646 h 866"/>
                <a:gd name="GluePoint18X" fmla="*/ 2147483646 w 988"/>
                <a:gd name="GluePoint18Y" fmla="*/ 2147483646 h 866"/>
                <a:gd name="GluePoint19X" fmla="*/ 2147483646 w 988"/>
                <a:gd name="GluePoint19Y" fmla="*/ 0 h 866"/>
                <a:gd name="GluePoint20X" fmla="*/ 2147483646 w 988"/>
                <a:gd name="GluePoint20Y" fmla="*/ 2147483646 h 866"/>
                <a:gd name="GluePoint21X" fmla="*/ 2147483646 w 988"/>
                <a:gd name="GluePoint21Y" fmla="*/ 2147483646 h 866"/>
                <a:gd name="GluePoint22X" fmla="*/ 2147483646 w 988"/>
                <a:gd name="GluePoint22Y" fmla="*/ 2147483646 h 866"/>
                <a:gd name="GluePoint23X" fmla="*/ 2147483646 w 988"/>
                <a:gd name="GluePoint23Y" fmla="*/ 2147483646 h 866"/>
                <a:gd name="GluePoint24X" fmla="*/ 2147483646 w 988"/>
                <a:gd name="GluePoint24Y" fmla="*/ 2147483646 h 866"/>
                <a:gd name="GluePoint25X" fmla="*/ 2147483646 w 988"/>
                <a:gd name="GluePoint25Y" fmla="*/ 2147483646 h 866"/>
                <a:gd name="GluePoint26X" fmla="*/ 2147483646 w 988"/>
                <a:gd name="GluePoint26Y" fmla="*/ 2147483646 h 866"/>
                <a:gd name="GluePoint27X" fmla="*/ 2147483646 w 988"/>
                <a:gd name="GluePoint27Y" fmla="*/ 2147483646 h 866"/>
                <a:gd name="GluePoint28X" fmla="*/ 2147483646 w 988"/>
                <a:gd name="GluePoint28Y" fmla="*/ 2147483646 h 866"/>
                <a:gd name="GluePoint29X" fmla="*/ 2147483646 w 988"/>
                <a:gd name="GluePoint29Y" fmla="*/ 2147483646 h 866"/>
                <a:gd name="GluePoint30X" fmla="*/ 2147483646 w 988"/>
                <a:gd name="GluePoint30Y" fmla="*/ 2147483646 h 866"/>
                <a:gd name="GluePoint31X" fmla="*/ 2147483646 w 988"/>
                <a:gd name="GluePoint31Y" fmla="*/ 2147483646 h 866"/>
                <a:gd name="GluePoint32X" fmla="*/ 2147483646 w 988"/>
                <a:gd name="GluePoint32Y" fmla="*/ 2147483646 h 866"/>
                <a:gd name="GluePoint33X" fmla="*/ 2147483646 w 988"/>
                <a:gd name="GluePoint33Y" fmla="*/ 2147483646 h 866"/>
                <a:gd name="GluePoint34X" fmla="*/ 2147483646 w 988"/>
                <a:gd name="GluePoint34Y" fmla="*/ 2147483646 h 866"/>
                <a:gd name="GluePoint35X" fmla="*/ 2147483646 w 988"/>
                <a:gd name="GluePoint35Y" fmla="*/ 2147483646 h 866"/>
                <a:gd name="GluePoint36X" fmla="*/ 2147483646 w 988"/>
                <a:gd name="GluePoint36Y" fmla="*/ 2147483646 h 866"/>
                <a:gd name="GluePoint37X" fmla="*/ 2147483646 w 988"/>
                <a:gd name="GluePoint37Y" fmla="*/ 2147483646 h 866"/>
                <a:gd name="GluePoint38X" fmla="*/ 2147483646 w 988"/>
                <a:gd name="GluePoint38Y" fmla="*/ 2147483646 h 8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Lst>
              <a:rect l="l" t="t" r="r" b="b"/>
              <a:pathLst>
                <a:path w="988" h="866">
                  <a:moveTo>
                    <a:pt x="238" y="672"/>
                  </a:moveTo>
                  <a:lnTo>
                    <a:pt x="165" y="803"/>
                  </a:lnTo>
                  <a:lnTo>
                    <a:pt x="145" y="822"/>
                  </a:lnTo>
                  <a:lnTo>
                    <a:pt x="165" y="866"/>
                  </a:lnTo>
                  <a:lnTo>
                    <a:pt x="0" y="847"/>
                  </a:lnTo>
                  <a:lnTo>
                    <a:pt x="109" y="822"/>
                  </a:lnTo>
                  <a:lnTo>
                    <a:pt x="91" y="803"/>
                  </a:lnTo>
                  <a:lnTo>
                    <a:pt x="18" y="563"/>
                  </a:lnTo>
                  <a:lnTo>
                    <a:pt x="35" y="498"/>
                  </a:lnTo>
                  <a:lnTo>
                    <a:pt x="109" y="454"/>
                  </a:lnTo>
                  <a:lnTo>
                    <a:pt x="73" y="390"/>
                  </a:lnTo>
                  <a:lnTo>
                    <a:pt x="165" y="369"/>
                  </a:lnTo>
                  <a:lnTo>
                    <a:pt x="126" y="325"/>
                  </a:lnTo>
                  <a:lnTo>
                    <a:pt x="255" y="129"/>
                  </a:lnTo>
                  <a:lnTo>
                    <a:pt x="383" y="63"/>
                  </a:lnTo>
                  <a:lnTo>
                    <a:pt x="495" y="86"/>
                  </a:lnTo>
                  <a:lnTo>
                    <a:pt x="495" y="129"/>
                  </a:lnTo>
                  <a:lnTo>
                    <a:pt x="677" y="22"/>
                  </a:lnTo>
                  <a:lnTo>
                    <a:pt x="805" y="0"/>
                  </a:lnTo>
                  <a:lnTo>
                    <a:pt x="677" y="63"/>
                  </a:lnTo>
                  <a:lnTo>
                    <a:pt x="602" y="151"/>
                  </a:lnTo>
                  <a:lnTo>
                    <a:pt x="583" y="238"/>
                  </a:lnTo>
                  <a:lnTo>
                    <a:pt x="714" y="151"/>
                  </a:lnTo>
                  <a:lnTo>
                    <a:pt x="879" y="106"/>
                  </a:lnTo>
                  <a:lnTo>
                    <a:pt x="988" y="106"/>
                  </a:lnTo>
                  <a:lnTo>
                    <a:pt x="879" y="129"/>
                  </a:lnTo>
                  <a:lnTo>
                    <a:pt x="750" y="172"/>
                  </a:lnTo>
                  <a:lnTo>
                    <a:pt x="677" y="260"/>
                  </a:lnTo>
                  <a:lnTo>
                    <a:pt x="622" y="347"/>
                  </a:lnTo>
                  <a:lnTo>
                    <a:pt x="714" y="369"/>
                  </a:lnTo>
                  <a:lnTo>
                    <a:pt x="823" y="454"/>
                  </a:lnTo>
                  <a:lnTo>
                    <a:pt x="714" y="454"/>
                  </a:lnTo>
                  <a:lnTo>
                    <a:pt x="714" y="434"/>
                  </a:lnTo>
                  <a:lnTo>
                    <a:pt x="476" y="347"/>
                  </a:lnTo>
                  <a:lnTo>
                    <a:pt x="383" y="412"/>
                  </a:lnTo>
                  <a:lnTo>
                    <a:pt x="290" y="498"/>
                  </a:lnTo>
                  <a:lnTo>
                    <a:pt x="238" y="650"/>
                  </a:lnTo>
                  <a:lnTo>
                    <a:pt x="238" y="672"/>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2" name="Freeform 51"/>
            <p:cNvSpPr/>
            <p:nvPr/>
          </p:nvSpPr>
          <p:spPr>
            <a:xfrm>
              <a:off x="6220800" y="2335320"/>
              <a:ext cx="903240" cy="688680"/>
            </a:xfrm>
            <a:custGeom>
              <a:avLst/>
              <a:gdLst>
                <a:gd name="GluePoint1X" fmla="*/ 0 w 1706"/>
                <a:gd name="GluePoint1Y" fmla="*/ 2147483646 h 1301"/>
                <a:gd name="GluePoint2X" fmla="*/ 2147483646 w 1706"/>
                <a:gd name="GluePoint2Y" fmla="*/ 2147483646 h 1301"/>
                <a:gd name="GluePoint3X" fmla="*/ 2147483646 w 1706"/>
                <a:gd name="GluePoint3Y" fmla="*/ 2147483646 h 1301"/>
                <a:gd name="GluePoint4X" fmla="*/ 2147483646 w 1706"/>
                <a:gd name="GluePoint4Y" fmla="*/ 2147483646 h 1301"/>
                <a:gd name="GluePoint5X" fmla="*/ 2147483646 w 1706"/>
                <a:gd name="GluePoint5Y" fmla="*/ 2147483646 h 1301"/>
                <a:gd name="GluePoint6X" fmla="*/ 2147483646 w 1706"/>
                <a:gd name="GluePoint6Y" fmla="*/ 2147483646 h 1301"/>
                <a:gd name="GluePoint7X" fmla="*/ 2147483646 w 1706"/>
                <a:gd name="GluePoint7Y" fmla="*/ 2147483646 h 1301"/>
                <a:gd name="GluePoint8X" fmla="*/ 2147483646 w 1706"/>
                <a:gd name="GluePoint8Y" fmla="*/ 2147483646 h 1301"/>
                <a:gd name="GluePoint9X" fmla="*/ 2147483646 w 1706"/>
                <a:gd name="GluePoint9Y" fmla="*/ 2147483646 h 1301"/>
                <a:gd name="GluePoint10X" fmla="*/ 2147483646 w 1706"/>
                <a:gd name="GluePoint10Y" fmla="*/ 2147483646 h 1301"/>
                <a:gd name="GluePoint11X" fmla="*/ 2147483646 w 1706"/>
                <a:gd name="GluePoint11Y" fmla="*/ 2147483646 h 1301"/>
                <a:gd name="GluePoint12X" fmla="*/ 2147483646 w 1706"/>
                <a:gd name="GluePoint12Y" fmla="*/ 2147483646 h 1301"/>
                <a:gd name="GluePoint13X" fmla="*/ 2147483646 w 1706"/>
                <a:gd name="GluePoint13Y" fmla="*/ 2147483646 h 1301"/>
                <a:gd name="GluePoint14X" fmla="*/ 2147483646 w 1706"/>
                <a:gd name="GluePoint14Y" fmla="*/ 2147483646 h 1301"/>
                <a:gd name="GluePoint15X" fmla="*/ 2147483646 w 1706"/>
                <a:gd name="GluePoint15Y" fmla="*/ 2147483646 h 1301"/>
                <a:gd name="GluePoint16X" fmla="*/ 2147483646 w 1706"/>
                <a:gd name="GluePoint16Y" fmla="*/ 2147483646 h 1301"/>
                <a:gd name="GluePoint17X" fmla="*/ 2147483646 w 1706"/>
                <a:gd name="GluePoint17Y" fmla="*/ 2147483646 h 1301"/>
                <a:gd name="GluePoint18X" fmla="*/ 2147483646 w 1706"/>
                <a:gd name="GluePoint18Y" fmla="*/ 2147483646 h 1301"/>
                <a:gd name="GluePoint19X" fmla="*/ 2147483646 w 1706"/>
                <a:gd name="GluePoint19Y" fmla="*/ 2147483646 h 1301"/>
                <a:gd name="GluePoint20X" fmla="*/ 2147483646 w 1706"/>
                <a:gd name="GluePoint20Y" fmla="*/ 2147483646 h 1301"/>
                <a:gd name="GluePoint21X" fmla="*/ 2147483646 w 1706"/>
                <a:gd name="GluePoint21Y" fmla="*/ 2147483646 h 1301"/>
                <a:gd name="GluePoint22X" fmla="*/ 2147483646 w 1706"/>
                <a:gd name="GluePoint22Y" fmla="*/ 2147483646 h 1301"/>
                <a:gd name="GluePoint23X" fmla="*/ 2147483646 w 1706"/>
                <a:gd name="GluePoint23Y" fmla="*/ 2147483646 h 1301"/>
                <a:gd name="GluePoint24X" fmla="*/ 2147483646 w 1706"/>
                <a:gd name="GluePoint24Y" fmla="*/ 0 h 1301"/>
                <a:gd name="GluePoint25X" fmla="*/ 2147483646 w 1706"/>
                <a:gd name="GluePoint25Y" fmla="*/ 2147483646 h 1301"/>
                <a:gd name="GluePoint26X" fmla="*/ 2147483646 w 1706"/>
                <a:gd name="GluePoint26Y" fmla="*/ 2147483646 h 1301"/>
                <a:gd name="GluePoint27X" fmla="*/ 2147483646 w 1706"/>
                <a:gd name="GluePoint27Y" fmla="*/ 2147483646 h 1301"/>
                <a:gd name="GluePoint28X" fmla="*/ 2147483646 w 1706"/>
                <a:gd name="GluePoint28Y" fmla="*/ 2147483646 h 1301"/>
                <a:gd name="GluePoint29X" fmla="*/ 2147483646 w 1706"/>
                <a:gd name="GluePoint29Y" fmla="*/ 2147483646 h 1301"/>
                <a:gd name="GluePoint30X" fmla="*/ 2147483646 w 1706"/>
                <a:gd name="GluePoint30Y" fmla="*/ 2147483646 h 1301"/>
                <a:gd name="GluePoint31X" fmla="*/ 0 w 1706"/>
                <a:gd name="GluePoint31Y" fmla="*/ 2147483646 h 130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Lst>
              <a:rect l="l" t="t" r="r" b="b"/>
              <a:pathLst>
                <a:path w="1706" h="1301">
                  <a:moveTo>
                    <a:pt x="0" y="216"/>
                  </a:moveTo>
                  <a:lnTo>
                    <a:pt x="222" y="151"/>
                  </a:lnTo>
                  <a:lnTo>
                    <a:pt x="238" y="303"/>
                  </a:lnTo>
                  <a:lnTo>
                    <a:pt x="570" y="783"/>
                  </a:lnTo>
                  <a:lnTo>
                    <a:pt x="1028" y="1063"/>
                  </a:lnTo>
                  <a:lnTo>
                    <a:pt x="1209" y="1150"/>
                  </a:lnTo>
                  <a:lnTo>
                    <a:pt x="934" y="1107"/>
                  </a:lnTo>
                  <a:lnTo>
                    <a:pt x="477" y="954"/>
                  </a:lnTo>
                  <a:lnTo>
                    <a:pt x="352" y="890"/>
                  </a:lnTo>
                  <a:lnTo>
                    <a:pt x="222" y="783"/>
                  </a:lnTo>
                  <a:lnTo>
                    <a:pt x="147" y="826"/>
                  </a:lnTo>
                  <a:lnTo>
                    <a:pt x="442" y="977"/>
                  </a:lnTo>
                  <a:lnTo>
                    <a:pt x="1065" y="1217"/>
                  </a:lnTo>
                  <a:lnTo>
                    <a:pt x="1706" y="1301"/>
                  </a:lnTo>
                  <a:lnTo>
                    <a:pt x="1706" y="1217"/>
                  </a:lnTo>
                  <a:lnTo>
                    <a:pt x="1449" y="1172"/>
                  </a:lnTo>
                  <a:lnTo>
                    <a:pt x="1028" y="999"/>
                  </a:lnTo>
                  <a:lnTo>
                    <a:pt x="697" y="760"/>
                  </a:lnTo>
                  <a:lnTo>
                    <a:pt x="477" y="478"/>
                  </a:lnTo>
                  <a:lnTo>
                    <a:pt x="331" y="238"/>
                  </a:lnTo>
                  <a:lnTo>
                    <a:pt x="294" y="109"/>
                  </a:lnTo>
                  <a:lnTo>
                    <a:pt x="368" y="42"/>
                  </a:lnTo>
                  <a:lnTo>
                    <a:pt x="588" y="23"/>
                  </a:lnTo>
                  <a:lnTo>
                    <a:pt x="387" y="0"/>
                  </a:lnTo>
                  <a:lnTo>
                    <a:pt x="294" y="42"/>
                  </a:lnTo>
                  <a:lnTo>
                    <a:pt x="258" y="109"/>
                  </a:lnTo>
                  <a:lnTo>
                    <a:pt x="186" y="65"/>
                  </a:lnTo>
                  <a:lnTo>
                    <a:pt x="112" y="65"/>
                  </a:lnTo>
                  <a:lnTo>
                    <a:pt x="186" y="109"/>
                  </a:lnTo>
                  <a:lnTo>
                    <a:pt x="19" y="174"/>
                  </a:lnTo>
                  <a:lnTo>
                    <a:pt x="0" y="216"/>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3" name="Freeform 52"/>
            <p:cNvSpPr/>
            <p:nvPr/>
          </p:nvSpPr>
          <p:spPr>
            <a:xfrm>
              <a:off x="5599800" y="1797120"/>
              <a:ext cx="2201760" cy="1287360"/>
            </a:xfrm>
            <a:custGeom>
              <a:avLst/>
              <a:gdLst>
                <a:gd name="GluePoint1X" fmla="*/ 2147483646 w 4160"/>
                <a:gd name="GluePoint1Y" fmla="*/ 2147483646 h 2433"/>
                <a:gd name="GluePoint2X" fmla="*/ 2147483646 w 4160"/>
                <a:gd name="GluePoint2Y" fmla="*/ 2147483646 h 2433"/>
                <a:gd name="GluePoint3X" fmla="*/ 2147483646 w 4160"/>
                <a:gd name="GluePoint3Y" fmla="*/ 2147483646 h 2433"/>
                <a:gd name="GluePoint4X" fmla="*/ 2147483646 w 4160"/>
                <a:gd name="GluePoint4Y" fmla="*/ 2147483646 h 2433"/>
                <a:gd name="GluePoint5X" fmla="*/ 2147483646 w 4160"/>
                <a:gd name="GluePoint5Y" fmla="*/ 2147483646 h 2433"/>
                <a:gd name="GluePoint6X" fmla="*/ 2147483646 w 4160"/>
                <a:gd name="GluePoint6Y" fmla="*/ 2147483646 h 2433"/>
                <a:gd name="GluePoint7X" fmla="*/ 2147483646 w 4160"/>
                <a:gd name="GluePoint7Y" fmla="*/ 2147483646 h 2433"/>
                <a:gd name="GluePoint8X" fmla="*/ 2147483646 w 4160"/>
                <a:gd name="GluePoint8Y" fmla="*/ 2147483646 h 2433"/>
                <a:gd name="GluePoint9X" fmla="*/ 2147483646 w 4160"/>
                <a:gd name="GluePoint9Y" fmla="*/ 2147483646 h 2433"/>
                <a:gd name="GluePoint10X" fmla="*/ 2147483646 w 4160"/>
                <a:gd name="GluePoint10Y" fmla="*/ 2147483646 h 2433"/>
                <a:gd name="GluePoint11X" fmla="*/ 2147483646 w 4160"/>
                <a:gd name="GluePoint11Y" fmla="*/ 2147483646 h 2433"/>
                <a:gd name="GluePoint12X" fmla="*/ 2147483646 w 4160"/>
                <a:gd name="GluePoint12Y" fmla="*/ 2147483646 h 2433"/>
                <a:gd name="GluePoint13X" fmla="*/ 2147483646 w 4160"/>
                <a:gd name="GluePoint13Y" fmla="*/ 2147483646 h 2433"/>
                <a:gd name="GluePoint14X" fmla="*/ 2147483646 w 4160"/>
                <a:gd name="GluePoint14Y" fmla="*/ 2147483646 h 2433"/>
                <a:gd name="GluePoint15X" fmla="*/ 2147483646 w 4160"/>
                <a:gd name="GluePoint15Y" fmla="*/ 2147483646 h 2433"/>
                <a:gd name="GluePoint16X" fmla="*/ 2147483646 w 4160"/>
                <a:gd name="GluePoint16Y" fmla="*/ 2147483646 h 2433"/>
                <a:gd name="GluePoint17X" fmla="*/ 2147483646 w 4160"/>
                <a:gd name="GluePoint17Y" fmla="*/ 2147483646 h 2433"/>
                <a:gd name="GluePoint18X" fmla="*/ 2147483646 w 4160"/>
                <a:gd name="GluePoint18Y" fmla="*/ 2147483646 h 2433"/>
                <a:gd name="GluePoint19X" fmla="*/ 2147483646 w 4160"/>
                <a:gd name="GluePoint19Y" fmla="*/ 2147483646 h 2433"/>
                <a:gd name="GluePoint20X" fmla="*/ 2147483646 w 4160"/>
                <a:gd name="GluePoint20Y" fmla="*/ 2147483646 h 2433"/>
                <a:gd name="GluePoint21X" fmla="*/ 2147483646 w 4160"/>
                <a:gd name="GluePoint21Y" fmla="*/ 2147483646 h 2433"/>
                <a:gd name="GluePoint22X" fmla="*/ 2147483646 w 4160"/>
                <a:gd name="GluePoint22Y" fmla="*/ 0 h 2433"/>
                <a:gd name="GluePoint23X" fmla="*/ 2147483646 w 4160"/>
                <a:gd name="GluePoint23Y" fmla="*/ 2147483646 h 2433"/>
                <a:gd name="GluePoint24X" fmla="*/ 2147483646 w 4160"/>
                <a:gd name="GluePoint24Y" fmla="*/ 2147483646 h 2433"/>
                <a:gd name="GluePoint25X" fmla="*/ 2147483646 w 4160"/>
                <a:gd name="GluePoint25Y" fmla="*/ 2147483646 h 2433"/>
                <a:gd name="GluePoint26X" fmla="*/ 2147483646 w 4160"/>
                <a:gd name="GluePoint26Y" fmla="*/ 2147483646 h 2433"/>
                <a:gd name="GluePoint27X" fmla="*/ 2147483646 w 4160"/>
                <a:gd name="GluePoint27Y" fmla="*/ 2147483646 h 2433"/>
                <a:gd name="GluePoint28X" fmla="*/ 2147483646 w 4160"/>
                <a:gd name="GluePoint28Y" fmla="*/ 2147483646 h 2433"/>
                <a:gd name="GluePoint29X" fmla="*/ 2147483646 w 4160"/>
                <a:gd name="GluePoint29Y" fmla="*/ 2147483646 h 2433"/>
                <a:gd name="GluePoint30X" fmla="*/ 2147483646 w 4160"/>
                <a:gd name="GluePoint30Y" fmla="*/ 2147483646 h 2433"/>
                <a:gd name="GluePoint31X" fmla="*/ 2147483646 w 4160"/>
                <a:gd name="GluePoint31Y" fmla="*/ 2147483646 h 2433"/>
                <a:gd name="GluePoint32X" fmla="*/ 2147483646 w 4160"/>
                <a:gd name="GluePoint32Y" fmla="*/ 2147483646 h 2433"/>
                <a:gd name="GluePoint33X" fmla="*/ 2147483646 w 4160"/>
                <a:gd name="GluePoint33Y" fmla="*/ 2147483646 h 2433"/>
                <a:gd name="GluePoint34X" fmla="*/ 2147483646 w 4160"/>
                <a:gd name="GluePoint34Y" fmla="*/ 2147483646 h 2433"/>
                <a:gd name="GluePoint35X" fmla="*/ 2147483646 w 4160"/>
                <a:gd name="GluePoint35Y" fmla="*/ 2147483646 h 2433"/>
                <a:gd name="GluePoint36X" fmla="*/ 2147483646 w 4160"/>
                <a:gd name="GluePoint36Y" fmla="*/ 2147483646 h 2433"/>
                <a:gd name="GluePoint37X" fmla="*/ 0 w 4160"/>
                <a:gd name="GluePoint37Y" fmla="*/ 2147483646 h 2433"/>
                <a:gd name="GluePoint38X" fmla="*/ 2147483646 w 4160"/>
                <a:gd name="GluePoint38Y" fmla="*/ 2147483646 h 2433"/>
                <a:gd name="GluePoint39X" fmla="*/ 2147483646 w 4160"/>
                <a:gd name="GluePoint39Y" fmla="*/ 2147483646 h 2433"/>
                <a:gd name="GluePoint40X" fmla="*/ 2147483646 w 4160"/>
                <a:gd name="GluePoint40Y" fmla="*/ 2147483646 h 2433"/>
                <a:gd name="GluePoint41X" fmla="*/ 2147483646 w 4160"/>
                <a:gd name="GluePoint41Y" fmla="*/ 2147483646 h 2433"/>
                <a:gd name="GluePoint42X" fmla="*/ 2147483646 w 4160"/>
                <a:gd name="GluePoint42Y" fmla="*/ 2147483646 h 243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Lst>
              <a:rect l="l" t="t" r="r" b="b"/>
              <a:pathLst>
                <a:path w="4160" h="2433">
                  <a:moveTo>
                    <a:pt x="1009" y="1606"/>
                  </a:moveTo>
                  <a:lnTo>
                    <a:pt x="606" y="1713"/>
                  </a:lnTo>
                  <a:lnTo>
                    <a:pt x="366" y="1802"/>
                  </a:lnTo>
                  <a:lnTo>
                    <a:pt x="221" y="1931"/>
                  </a:lnTo>
                  <a:lnTo>
                    <a:pt x="94" y="2127"/>
                  </a:lnTo>
                  <a:lnTo>
                    <a:pt x="94" y="2258"/>
                  </a:lnTo>
                  <a:lnTo>
                    <a:pt x="147" y="2322"/>
                  </a:lnTo>
                  <a:lnTo>
                    <a:pt x="240" y="2365"/>
                  </a:lnTo>
                  <a:lnTo>
                    <a:pt x="385" y="2365"/>
                  </a:lnTo>
                  <a:lnTo>
                    <a:pt x="808" y="2322"/>
                  </a:lnTo>
                  <a:lnTo>
                    <a:pt x="1577" y="2147"/>
                  </a:lnTo>
                  <a:lnTo>
                    <a:pt x="2088" y="1931"/>
                  </a:lnTo>
                  <a:lnTo>
                    <a:pt x="2381" y="1670"/>
                  </a:lnTo>
                  <a:lnTo>
                    <a:pt x="2987" y="1128"/>
                  </a:lnTo>
                  <a:lnTo>
                    <a:pt x="3592" y="998"/>
                  </a:lnTo>
                  <a:lnTo>
                    <a:pt x="3830" y="889"/>
                  </a:lnTo>
                  <a:lnTo>
                    <a:pt x="3995" y="717"/>
                  </a:lnTo>
                  <a:lnTo>
                    <a:pt x="4051" y="563"/>
                  </a:lnTo>
                  <a:lnTo>
                    <a:pt x="4103" y="367"/>
                  </a:lnTo>
                  <a:lnTo>
                    <a:pt x="4122" y="130"/>
                  </a:lnTo>
                  <a:lnTo>
                    <a:pt x="4103" y="21"/>
                  </a:lnTo>
                  <a:lnTo>
                    <a:pt x="4160" y="0"/>
                  </a:lnTo>
                  <a:lnTo>
                    <a:pt x="4139" y="411"/>
                  </a:lnTo>
                  <a:lnTo>
                    <a:pt x="4087" y="652"/>
                  </a:lnTo>
                  <a:lnTo>
                    <a:pt x="3902" y="911"/>
                  </a:lnTo>
                  <a:lnTo>
                    <a:pt x="3683" y="1042"/>
                  </a:lnTo>
                  <a:lnTo>
                    <a:pt x="3463" y="1084"/>
                  </a:lnTo>
                  <a:lnTo>
                    <a:pt x="3317" y="1107"/>
                  </a:lnTo>
                  <a:lnTo>
                    <a:pt x="2530" y="1629"/>
                  </a:lnTo>
                  <a:lnTo>
                    <a:pt x="2291" y="1866"/>
                  </a:lnTo>
                  <a:lnTo>
                    <a:pt x="1962" y="2082"/>
                  </a:lnTo>
                  <a:lnTo>
                    <a:pt x="1577" y="2237"/>
                  </a:lnTo>
                  <a:lnTo>
                    <a:pt x="1210" y="2344"/>
                  </a:lnTo>
                  <a:lnTo>
                    <a:pt x="423" y="2433"/>
                  </a:lnTo>
                  <a:lnTo>
                    <a:pt x="165" y="2409"/>
                  </a:lnTo>
                  <a:lnTo>
                    <a:pt x="19" y="2322"/>
                  </a:lnTo>
                  <a:lnTo>
                    <a:pt x="0" y="2147"/>
                  </a:lnTo>
                  <a:lnTo>
                    <a:pt x="94" y="1931"/>
                  </a:lnTo>
                  <a:lnTo>
                    <a:pt x="240" y="1779"/>
                  </a:lnTo>
                  <a:lnTo>
                    <a:pt x="532" y="1670"/>
                  </a:lnTo>
                  <a:lnTo>
                    <a:pt x="1045" y="1520"/>
                  </a:lnTo>
                  <a:lnTo>
                    <a:pt x="1009" y="1606"/>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4" name="Freeform 53"/>
            <p:cNvSpPr/>
            <p:nvPr/>
          </p:nvSpPr>
          <p:spPr>
            <a:xfrm>
              <a:off x="7190640" y="2462040"/>
              <a:ext cx="311040" cy="631800"/>
            </a:xfrm>
            <a:custGeom>
              <a:avLst/>
              <a:gdLst>
                <a:gd name="GluePoint1X" fmla="*/ 2147483646 w 587"/>
                <a:gd name="GluePoint1Y" fmla="*/ 0 h 1195"/>
                <a:gd name="GluePoint2X" fmla="*/ 2147483646 w 587"/>
                <a:gd name="GluePoint2Y" fmla="*/ 2147483646 h 1195"/>
                <a:gd name="GluePoint3X" fmla="*/ 2147483646 w 587"/>
                <a:gd name="GluePoint3Y" fmla="*/ 2147483646 h 1195"/>
                <a:gd name="GluePoint4X" fmla="*/ 2147483646 w 587"/>
                <a:gd name="GluePoint4Y" fmla="*/ 2147483646 h 1195"/>
                <a:gd name="GluePoint5X" fmla="*/ 2147483646 w 587"/>
                <a:gd name="GluePoint5Y" fmla="*/ 2147483646 h 1195"/>
                <a:gd name="GluePoint6X" fmla="*/ 2147483646 w 587"/>
                <a:gd name="GluePoint6Y" fmla="*/ 2147483646 h 1195"/>
                <a:gd name="GluePoint7X" fmla="*/ 2147483646 w 587"/>
                <a:gd name="GluePoint7Y" fmla="*/ 2147483646 h 1195"/>
                <a:gd name="GluePoint8X" fmla="*/ 2147483646 w 587"/>
                <a:gd name="GluePoint8Y" fmla="*/ 2147483646 h 1195"/>
                <a:gd name="GluePoint9X" fmla="*/ 2147483646 w 587"/>
                <a:gd name="GluePoint9Y" fmla="*/ 2147483646 h 1195"/>
                <a:gd name="GluePoint10X" fmla="*/ 2147483646 w 587"/>
                <a:gd name="GluePoint10Y" fmla="*/ 2147483646 h 1195"/>
                <a:gd name="GluePoint11X" fmla="*/ 2147483646 w 587"/>
                <a:gd name="GluePoint11Y" fmla="*/ 2147483646 h 1195"/>
                <a:gd name="GluePoint12X" fmla="*/ 0 w 587"/>
                <a:gd name="GluePoint12Y" fmla="*/ 2147483646 h 1195"/>
                <a:gd name="GluePoint13X" fmla="*/ 2147483646 w 587"/>
                <a:gd name="GluePoint13Y" fmla="*/ 2147483646 h 1195"/>
                <a:gd name="GluePoint14X" fmla="*/ 2147483646 w 587"/>
                <a:gd name="GluePoint14Y" fmla="*/ 2147483646 h 1195"/>
                <a:gd name="GluePoint15X" fmla="*/ 2147483646 w 587"/>
                <a:gd name="GluePoint15Y" fmla="*/ 2147483646 h 1195"/>
                <a:gd name="GluePoint16X" fmla="*/ 2147483646 w 587"/>
                <a:gd name="GluePoint16Y" fmla="*/ 2147483646 h 1195"/>
                <a:gd name="GluePoint17X" fmla="*/ 2147483646 w 587"/>
                <a:gd name="GluePoint17Y" fmla="*/ 2147483646 h 1195"/>
                <a:gd name="GluePoint18X" fmla="*/ 2147483646 w 587"/>
                <a:gd name="GluePoint18Y" fmla="*/ 2147483646 h 1195"/>
                <a:gd name="GluePoint19X" fmla="*/ 2147483646 w 587"/>
                <a:gd name="GluePoint19Y" fmla="*/ 2147483646 h 1195"/>
                <a:gd name="GluePoint20X" fmla="*/ 2147483646 w 587"/>
                <a:gd name="GluePoint20Y" fmla="*/ 2147483646 h 1195"/>
                <a:gd name="GluePoint21X" fmla="*/ 2147483646 w 587"/>
                <a:gd name="GluePoint21Y" fmla="*/ 2147483646 h 1195"/>
                <a:gd name="GluePoint22X" fmla="*/ 2147483646 w 587"/>
                <a:gd name="GluePoint22Y" fmla="*/ 0 h 119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Lst>
              <a:rect l="l" t="t" r="r" b="b"/>
              <a:pathLst>
                <a:path w="587" h="1195">
                  <a:moveTo>
                    <a:pt x="112" y="0"/>
                  </a:moveTo>
                  <a:lnTo>
                    <a:pt x="294" y="108"/>
                  </a:lnTo>
                  <a:lnTo>
                    <a:pt x="421" y="284"/>
                  </a:lnTo>
                  <a:lnTo>
                    <a:pt x="534" y="521"/>
                  </a:lnTo>
                  <a:lnTo>
                    <a:pt x="567" y="651"/>
                  </a:lnTo>
                  <a:lnTo>
                    <a:pt x="587" y="804"/>
                  </a:lnTo>
                  <a:lnTo>
                    <a:pt x="587" y="911"/>
                  </a:lnTo>
                  <a:lnTo>
                    <a:pt x="534" y="1043"/>
                  </a:lnTo>
                  <a:lnTo>
                    <a:pt x="387" y="1175"/>
                  </a:lnTo>
                  <a:lnTo>
                    <a:pt x="276" y="1195"/>
                  </a:lnTo>
                  <a:lnTo>
                    <a:pt x="149" y="1175"/>
                  </a:lnTo>
                  <a:lnTo>
                    <a:pt x="0" y="1086"/>
                  </a:lnTo>
                  <a:lnTo>
                    <a:pt x="20" y="979"/>
                  </a:lnTo>
                  <a:lnTo>
                    <a:pt x="184" y="1086"/>
                  </a:lnTo>
                  <a:lnTo>
                    <a:pt x="312" y="1108"/>
                  </a:lnTo>
                  <a:lnTo>
                    <a:pt x="421" y="1021"/>
                  </a:lnTo>
                  <a:lnTo>
                    <a:pt x="494" y="889"/>
                  </a:lnTo>
                  <a:lnTo>
                    <a:pt x="477" y="738"/>
                  </a:lnTo>
                  <a:lnTo>
                    <a:pt x="402" y="456"/>
                  </a:lnTo>
                  <a:lnTo>
                    <a:pt x="276" y="197"/>
                  </a:lnTo>
                  <a:lnTo>
                    <a:pt x="91" y="43"/>
                  </a:lnTo>
                  <a:lnTo>
                    <a:pt x="112"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5" name="Freeform 54"/>
            <p:cNvSpPr/>
            <p:nvPr/>
          </p:nvSpPr>
          <p:spPr>
            <a:xfrm>
              <a:off x="7124040" y="2509920"/>
              <a:ext cx="377640" cy="664920"/>
            </a:xfrm>
            <a:custGeom>
              <a:avLst/>
              <a:gdLst>
                <a:gd name="GluePoint1X" fmla="*/ 2147483646 w 714"/>
                <a:gd name="GluePoint1Y" fmla="*/ 2147483646 h 1257"/>
                <a:gd name="GluePoint2X" fmla="*/ 2147483646 w 714"/>
                <a:gd name="GluePoint2Y" fmla="*/ 2147483646 h 1257"/>
                <a:gd name="GluePoint3X" fmla="*/ 2147483646 w 714"/>
                <a:gd name="GluePoint3Y" fmla="*/ 2147483646 h 1257"/>
                <a:gd name="GluePoint4X" fmla="*/ 2147483646 w 714"/>
                <a:gd name="GluePoint4Y" fmla="*/ 2147483646 h 1257"/>
                <a:gd name="GluePoint5X" fmla="*/ 2147483646 w 714"/>
                <a:gd name="GluePoint5Y" fmla="*/ 2147483646 h 1257"/>
                <a:gd name="GluePoint6X" fmla="*/ 2147483646 w 714"/>
                <a:gd name="GluePoint6Y" fmla="*/ 2147483646 h 1257"/>
                <a:gd name="GluePoint7X" fmla="*/ 2147483646 w 714"/>
                <a:gd name="GluePoint7Y" fmla="*/ 2147483646 h 1257"/>
                <a:gd name="GluePoint8X" fmla="*/ 2147483646 w 714"/>
                <a:gd name="GluePoint8Y" fmla="*/ 2147483646 h 1257"/>
                <a:gd name="GluePoint9X" fmla="*/ 0 w 714"/>
                <a:gd name="GluePoint9Y" fmla="*/ 2147483646 h 1257"/>
                <a:gd name="GluePoint10X" fmla="*/ 2147483646 w 714"/>
                <a:gd name="GluePoint10Y" fmla="*/ 0 h 1257"/>
                <a:gd name="GluePoint11X" fmla="*/ 2147483646 w 714"/>
                <a:gd name="GluePoint11Y" fmla="*/ 2147483646 h 1257"/>
                <a:gd name="GluePoint12X" fmla="*/ 2147483646 w 714"/>
                <a:gd name="GluePoint12Y" fmla="*/ 2147483646 h 1257"/>
                <a:gd name="GluePoint13X" fmla="*/ 2147483646 w 714"/>
                <a:gd name="GluePoint13Y" fmla="*/ 2147483646 h 1257"/>
                <a:gd name="GluePoint14X" fmla="*/ 2147483646 w 714"/>
                <a:gd name="GluePoint14Y" fmla="*/ 2147483646 h 1257"/>
                <a:gd name="GluePoint15X" fmla="*/ 2147483646 w 714"/>
                <a:gd name="GluePoint15Y" fmla="*/ 2147483646 h 1257"/>
                <a:gd name="GluePoint16X" fmla="*/ 2147483646 w 714"/>
                <a:gd name="GluePoint16Y" fmla="*/ 2147483646 h 1257"/>
                <a:gd name="GluePoint17X" fmla="*/ 2147483646 w 714"/>
                <a:gd name="GluePoint17Y" fmla="*/ 2147483646 h 1257"/>
                <a:gd name="GluePoint18X" fmla="*/ 2147483646 w 714"/>
                <a:gd name="GluePoint18Y" fmla="*/ 2147483646 h 1257"/>
                <a:gd name="GluePoint19X" fmla="*/ 2147483646 w 714"/>
                <a:gd name="GluePoint19Y" fmla="*/ 2147483646 h 1257"/>
                <a:gd name="GluePoint20X" fmla="*/ 2147483646 w 714"/>
                <a:gd name="GluePoint20Y" fmla="*/ 2147483646 h 125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l" t="t" r="r" b="b"/>
              <a:pathLst>
                <a:path w="714" h="1257">
                  <a:moveTo>
                    <a:pt x="217" y="1150"/>
                  </a:moveTo>
                  <a:lnTo>
                    <a:pt x="403" y="1216"/>
                  </a:lnTo>
                  <a:lnTo>
                    <a:pt x="529" y="1216"/>
                  </a:lnTo>
                  <a:lnTo>
                    <a:pt x="641" y="1150"/>
                  </a:lnTo>
                  <a:lnTo>
                    <a:pt x="641" y="976"/>
                  </a:lnTo>
                  <a:lnTo>
                    <a:pt x="567" y="717"/>
                  </a:lnTo>
                  <a:lnTo>
                    <a:pt x="403" y="433"/>
                  </a:lnTo>
                  <a:lnTo>
                    <a:pt x="238" y="239"/>
                  </a:lnTo>
                  <a:lnTo>
                    <a:pt x="0" y="44"/>
                  </a:lnTo>
                  <a:lnTo>
                    <a:pt x="108" y="0"/>
                  </a:lnTo>
                  <a:lnTo>
                    <a:pt x="310" y="195"/>
                  </a:lnTo>
                  <a:lnTo>
                    <a:pt x="495" y="456"/>
                  </a:lnTo>
                  <a:lnTo>
                    <a:pt x="620" y="674"/>
                  </a:lnTo>
                  <a:lnTo>
                    <a:pt x="693" y="955"/>
                  </a:lnTo>
                  <a:lnTo>
                    <a:pt x="714" y="1128"/>
                  </a:lnTo>
                  <a:lnTo>
                    <a:pt x="641" y="1237"/>
                  </a:lnTo>
                  <a:lnTo>
                    <a:pt x="529" y="1257"/>
                  </a:lnTo>
                  <a:lnTo>
                    <a:pt x="403" y="1257"/>
                  </a:lnTo>
                  <a:lnTo>
                    <a:pt x="165" y="1171"/>
                  </a:lnTo>
                  <a:lnTo>
                    <a:pt x="217" y="115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6" name="Freeform 55"/>
            <p:cNvSpPr/>
            <p:nvPr/>
          </p:nvSpPr>
          <p:spPr>
            <a:xfrm>
              <a:off x="7512840" y="1635120"/>
              <a:ext cx="56880" cy="137880"/>
            </a:xfrm>
            <a:custGeom>
              <a:avLst/>
              <a:gdLst>
                <a:gd name="GluePoint1X" fmla="*/ 2147483646 w 108"/>
                <a:gd name="GluePoint1Y" fmla="*/ 2147483646 h 261"/>
                <a:gd name="GluePoint2X" fmla="*/ 2147483646 w 108"/>
                <a:gd name="GluePoint2Y" fmla="*/ 2147483646 h 261"/>
                <a:gd name="GluePoint3X" fmla="*/ 2147483646 w 108"/>
                <a:gd name="GluePoint3Y" fmla="*/ 0 h 261"/>
                <a:gd name="GluePoint4X" fmla="*/ 2147483646 w 108"/>
                <a:gd name="GluePoint4Y" fmla="*/ 2147483646 h 261"/>
                <a:gd name="GluePoint5X" fmla="*/ 0 w 108"/>
                <a:gd name="GluePoint5Y" fmla="*/ 2147483646 h 261"/>
                <a:gd name="GluePoint6X" fmla="*/ 2147483646 w 108"/>
                <a:gd name="GluePoint6Y" fmla="*/ 2147483646 h 26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08" h="261">
                  <a:moveTo>
                    <a:pt x="16" y="261"/>
                  </a:moveTo>
                  <a:lnTo>
                    <a:pt x="108" y="67"/>
                  </a:lnTo>
                  <a:lnTo>
                    <a:pt x="54" y="0"/>
                  </a:lnTo>
                  <a:lnTo>
                    <a:pt x="70" y="67"/>
                  </a:lnTo>
                  <a:lnTo>
                    <a:pt x="0" y="239"/>
                  </a:lnTo>
                  <a:lnTo>
                    <a:pt x="16" y="261"/>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7" name="Freeform 56"/>
            <p:cNvSpPr/>
            <p:nvPr/>
          </p:nvSpPr>
          <p:spPr>
            <a:xfrm>
              <a:off x="7539840" y="1224000"/>
              <a:ext cx="601560" cy="596880"/>
            </a:xfrm>
            <a:custGeom>
              <a:avLst/>
              <a:gdLst>
                <a:gd name="GluePoint1X" fmla="*/ 0 w 1137"/>
                <a:gd name="GluePoint1Y" fmla="*/ 2147483646 h 1128"/>
                <a:gd name="GluePoint2X" fmla="*/ 2147483646 w 1137"/>
                <a:gd name="GluePoint2Y" fmla="*/ 2147483646 h 1128"/>
                <a:gd name="GluePoint3X" fmla="*/ 2147483646 w 1137"/>
                <a:gd name="GluePoint3Y" fmla="*/ 2147483646 h 1128"/>
                <a:gd name="GluePoint4X" fmla="*/ 2147483646 w 1137"/>
                <a:gd name="GluePoint4Y" fmla="*/ 2147483646 h 1128"/>
                <a:gd name="GluePoint5X" fmla="*/ 2147483646 w 1137"/>
                <a:gd name="GluePoint5Y" fmla="*/ 2147483646 h 1128"/>
                <a:gd name="GluePoint6X" fmla="*/ 2147483646 w 1137"/>
                <a:gd name="GluePoint6Y" fmla="*/ 2147483646 h 1128"/>
                <a:gd name="GluePoint7X" fmla="*/ 2147483646 w 1137"/>
                <a:gd name="GluePoint7Y" fmla="*/ 2147483646 h 1128"/>
                <a:gd name="GluePoint8X" fmla="*/ 2147483646 w 1137"/>
                <a:gd name="GluePoint8Y" fmla="*/ 2147483646 h 1128"/>
                <a:gd name="GluePoint9X" fmla="*/ 2147483646 w 1137"/>
                <a:gd name="GluePoint9Y" fmla="*/ 2147483646 h 1128"/>
                <a:gd name="GluePoint10X" fmla="*/ 2147483646 w 1137"/>
                <a:gd name="GluePoint10Y" fmla="*/ 2147483646 h 1128"/>
                <a:gd name="GluePoint11X" fmla="*/ 2147483646 w 1137"/>
                <a:gd name="GluePoint11Y" fmla="*/ 2147483646 h 1128"/>
                <a:gd name="GluePoint12X" fmla="*/ 2147483646 w 1137"/>
                <a:gd name="GluePoint12Y" fmla="*/ 2147483646 h 1128"/>
                <a:gd name="GluePoint13X" fmla="*/ 2147483646 w 1137"/>
                <a:gd name="GluePoint13Y" fmla="*/ 2147483646 h 1128"/>
                <a:gd name="GluePoint14X" fmla="*/ 2147483646 w 1137"/>
                <a:gd name="GluePoint14Y" fmla="*/ 2147483646 h 1128"/>
                <a:gd name="GluePoint15X" fmla="*/ 2147483646 w 1137"/>
                <a:gd name="GluePoint15Y" fmla="*/ 2147483646 h 1128"/>
                <a:gd name="GluePoint16X" fmla="*/ 2147483646 w 1137"/>
                <a:gd name="GluePoint16Y" fmla="*/ 2147483646 h 1128"/>
                <a:gd name="GluePoint17X" fmla="*/ 2147483646 w 1137"/>
                <a:gd name="GluePoint17Y" fmla="*/ 2147483646 h 1128"/>
                <a:gd name="GluePoint18X" fmla="*/ 2147483646 w 1137"/>
                <a:gd name="GluePoint18Y" fmla="*/ 2147483646 h 1128"/>
                <a:gd name="GluePoint19X" fmla="*/ 2147483646 w 1137"/>
                <a:gd name="GluePoint19Y" fmla="*/ 2147483646 h 1128"/>
                <a:gd name="GluePoint20X" fmla="*/ 2147483646 w 1137"/>
                <a:gd name="GluePoint20Y" fmla="*/ 2147483646 h 1128"/>
                <a:gd name="GluePoint21X" fmla="*/ 2147483646 w 1137"/>
                <a:gd name="GluePoint21Y" fmla="*/ 2147483646 h 1128"/>
                <a:gd name="GluePoint22X" fmla="*/ 2147483646 w 1137"/>
                <a:gd name="GluePoint22Y" fmla="*/ 2147483646 h 1128"/>
                <a:gd name="GluePoint23X" fmla="*/ 2147483646 w 1137"/>
                <a:gd name="GluePoint23Y" fmla="*/ 2147483646 h 1128"/>
                <a:gd name="GluePoint24X" fmla="*/ 2147483646 w 1137"/>
                <a:gd name="GluePoint24Y" fmla="*/ 2147483646 h 1128"/>
                <a:gd name="GluePoint25X" fmla="*/ 2147483646 w 1137"/>
                <a:gd name="GluePoint25Y" fmla="*/ 2147483646 h 1128"/>
                <a:gd name="GluePoint26X" fmla="*/ 2147483646 w 1137"/>
                <a:gd name="GluePoint26Y" fmla="*/ 2147483646 h 1128"/>
                <a:gd name="GluePoint27X" fmla="*/ 2147483646 w 1137"/>
                <a:gd name="GluePoint27Y" fmla="*/ 2147483646 h 1128"/>
                <a:gd name="GluePoint28X" fmla="*/ 2147483646 w 1137"/>
                <a:gd name="GluePoint28Y" fmla="*/ 2147483646 h 1128"/>
                <a:gd name="GluePoint29X" fmla="*/ 2147483646 w 1137"/>
                <a:gd name="GluePoint29Y" fmla="*/ 2147483646 h 1128"/>
                <a:gd name="GluePoint30X" fmla="*/ 2147483646 w 1137"/>
                <a:gd name="GluePoint30Y" fmla="*/ 2147483646 h 1128"/>
                <a:gd name="GluePoint31X" fmla="*/ 2147483646 w 1137"/>
                <a:gd name="GluePoint31Y" fmla="*/ 2147483646 h 1128"/>
                <a:gd name="GluePoint32X" fmla="*/ 2147483646 w 1137"/>
                <a:gd name="GluePoint32Y" fmla="*/ 2147483646 h 1128"/>
                <a:gd name="GluePoint33X" fmla="*/ 2147483646 w 1137"/>
                <a:gd name="GluePoint33Y" fmla="*/ 2147483646 h 1128"/>
                <a:gd name="GluePoint34X" fmla="*/ 2147483646 w 1137"/>
                <a:gd name="GluePoint34Y" fmla="*/ 2147483646 h 1128"/>
                <a:gd name="GluePoint35X" fmla="*/ 2147483646 w 1137"/>
                <a:gd name="GluePoint35Y" fmla="*/ 0 h 1128"/>
                <a:gd name="GluePoint36X" fmla="*/ 2147483646 w 1137"/>
                <a:gd name="GluePoint36Y" fmla="*/ 2147483646 h 1128"/>
                <a:gd name="GluePoint37X" fmla="*/ 2147483646 w 1137"/>
                <a:gd name="GluePoint37Y" fmla="*/ 2147483646 h 1128"/>
                <a:gd name="GluePoint38X" fmla="*/ 2147483646 w 1137"/>
                <a:gd name="GluePoint38Y" fmla="*/ 2147483646 h 1128"/>
                <a:gd name="GluePoint39X" fmla="*/ 2147483646 w 1137"/>
                <a:gd name="GluePoint39Y" fmla="*/ 2147483646 h 1128"/>
                <a:gd name="GluePoint40X" fmla="*/ 2147483646 w 1137"/>
                <a:gd name="GluePoint40Y" fmla="*/ 2147483646 h 1128"/>
                <a:gd name="GluePoint41X" fmla="*/ 2147483646 w 1137"/>
                <a:gd name="GluePoint41Y" fmla="*/ 2147483646 h 1128"/>
                <a:gd name="GluePoint42X" fmla="*/ 2147483646 w 1137"/>
                <a:gd name="GluePoint42Y" fmla="*/ 2147483646 h 1128"/>
                <a:gd name="GluePoint43X" fmla="*/ 2147483646 w 1137"/>
                <a:gd name="GluePoint43Y" fmla="*/ 2147483646 h 1128"/>
                <a:gd name="GluePoint44X" fmla="*/ 2147483646 w 1137"/>
                <a:gd name="GluePoint44Y" fmla="*/ 2147483646 h 1128"/>
                <a:gd name="GluePoint45X" fmla="*/ 2147483646 w 1137"/>
                <a:gd name="GluePoint45Y" fmla="*/ 2147483646 h 1128"/>
                <a:gd name="GluePoint46X" fmla="*/ 2147483646 w 1137"/>
                <a:gd name="GluePoint46Y" fmla="*/ 2147483646 h 1128"/>
                <a:gd name="GluePoint47X" fmla="*/ 2147483646 w 1137"/>
                <a:gd name="GluePoint47Y" fmla="*/ 2147483646 h 1128"/>
                <a:gd name="GluePoint48X" fmla="*/ 2147483646 w 1137"/>
                <a:gd name="GluePoint48Y" fmla="*/ 2147483646 h 1128"/>
                <a:gd name="GluePoint49X" fmla="*/ 2147483646 w 1137"/>
                <a:gd name="GluePoint49Y" fmla="*/ 2147483646 h 1128"/>
                <a:gd name="GluePoint50X" fmla="*/ 0 w 1137"/>
                <a:gd name="GluePoint50Y" fmla="*/ 2147483646 h 112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Lst>
              <a:rect l="l" t="t" r="r" b="b"/>
              <a:pathLst>
                <a:path w="1137" h="1128">
                  <a:moveTo>
                    <a:pt x="0" y="738"/>
                  </a:moveTo>
                  <a:lnTo>
                    <a:pt x="37" y="541"/>
                  </a:lnTo>
                  <a:lnTo>
                    <a:pt x="129" y="562"/>
                  </a:lnTo>
                  <a:lnTo>
                    <a:pt x="93" y="738"/>
                  </a:lnTo>
                  <a:lnTo>
                    <a:pt x="202" y="866"/>
                  </a:lnTo>
                  <a:lnTo>
                    <a:pt x="387" y="846"/>
                  </a:lnTo>
                  <a:lnTo>
                    <a:pt x="405" y="1018"/>
                  </a:lnTo>
                  <a:lnTo>
                    <a:pt x="474" y="1041"/>
                  </a:lnTo>
                  <a:lnTo>
                    <a:pt x="312" y="1128"/>
                  </a:lnTo>
                  <a:lnTo>
                    <a:pt x="515" y="1106"/>
                  </a:lnTo>
                  <a:lnTo>
                    <a:pt x="587" y="1041"/>
                  </a:lnTo>
                  <a:lnTo>
                    <a:pt x="532" y="1041"/>
                  </a:lnTo>
                  <a:lnTo>
                    <a:pt x="457" y="976"/>
                  </a:lnTo>
                  <a:lnTo>
                    <a:pt x="439" y="824"/>
                  </a:lnTo>
                  <a:lnTo>
                    <a:pt x="570" y="803"/>
                  </a:lnTo>
                  <a:lnTo>
                    <a:pt x="587" y="738"/>
                  </a:lnTo>
                  <a:lnTo>
                    <a:pt x="824" y="781"/>
                  </a:lnTo>
                  <a:lnTo>
                    <a:pt x="805" y="911"/>
                  </a:lnTo>
                  <a:lnTo>
                    <a:pt x="862" y="911"/>
                  </a:lnTo>
                  <a:lnTo>
                    <a:pt x="917" y="803"/>
                  </a:lnTo>
                  <a:lnTo>
                    <a:pt x="880" y="738"/>
                  </a:lnTo>
                  <a:lnTo>
                    <a:pt x="1026" y="694"/>
                  </a:lnTo>
                  <a:lnTo>
                    <a:pt x="1026" y="562"/>
                  </a:lnTo>
                  <a:lnTo>
                    <a:pt x="900" y="519"/>
                  </a:lnTo>
                  <a:lnTo>
                    <a:pt x="934" y="627"/>
                  </a:lnTo>
                  <a:lnTo>
                    <a:pt x="880" y="715"/>
                  </a:lnTo>
                  <a:lnTo>
                    <a:pt x="624" y="694"/>
                  </a:lnTo>
                  <a:lnTo>
                    <a:pt x="587" y="627"/>
                  </a:lnTo>
                  <a:lnTo>
                    <a:pt x="587" y="411"/>
                  </a:lnTo>
                  <a:lnTo>
                    <a:pt x="607" y="302"/>
                  </a:lnTo>
                  <a:lnTo>
                    <a:pt x="845" y="238"/>
                  </a:lnTo>
                  <a:lnTo>
                    <a:pt x="1044" y="324"/>
                  </a:lnTo>
                  <a:lnTo>
                    <a:pt x="1137" y="172"/>
                  </a:lnTo>
                  <a:lnTo>
                    <a:pt x="934" y="63"/>
                  </a:lnTo>
                  <a:lnTo>
                    <a:pt x="694" y="0"/>
                  </a:lnTo>
                  <a:lnTo>
                    <a:pt x="607" y="107"/>
                  </a:lnTo>
                  <a:lnTo>
                    <a:pt x="349" y="150"/>
                  </a:lnTo>
                  <a:lnTo>
                    <a:pt x="277" y="368"/>
                  </a:lnTo>
                  <a:lnTo>
                    <a:pt x="330" y="500"/>
                  </a:lnTo>
                  <a:lnTo>
                    <a:pt x="439" y="607"/>
                  </a:lnTo>
                  <a:lnTo>
                    <a:pt x="405" y="694"/>
                  </a:lnTo>
                  <a:lnTo>
                    <a:pt x="237" y="672"/>
                  </a:lnTo>
                  <a:lnTo>
                    <a:pt x="129" y="324"/>
                  </a:lnTo>
                  <a:lnTo>
                    <a:pt x="184" y="215"/>
                  </a:lnTo>
                  <a:lnTo>
                    <a:pt x="277" y="150"/>
                  </a:lnTo>
                  <a:lnTo>
                    <a:pt x="165" y="194"/>
                  </a:lnTo>
                  <a:lnTo>
                    <a:pt x="93" y="324"/>
                  </a:lnTo>
                  <a:lnTo>
                    <a:pt x="129" y="475"/>
                  </a:lnTo>
                  <a:lnTo>
                    <a:pt x="18" y="519"/>
                  </a:lnTo>
                  <a:lnTo>
                    <a:pt x="0" y="73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8" name="Freeform 57"/>
            <p:cNvSpPr/>
            <p:nvPr/>
          </p:nvSpPr>
          <p:spPr>
            <a:xfrm>
              <a:off x="7841520" y="1371600"/>
              <a:ext cx="271440" cy="137880"/>
            </a:xfrm>
            <a:custGeom>
              <a:avLst/>
              <a:gdLst>
                <a:gd name="GluePoint1X" fmla="*/ 0 w 512"/>
                <a:gd name="GluePoint1Y" fmla="*/ 2147483646 h 260"/>
                <a:gd name="GluePoint2X" fmla="*/ 2147483646 w 512"/>
                <a:gd name="GluePoint2Y" fmla="*/ 2147483646 h 260"/>
                <a:gd name="GluePoint3X" fmla="*/ 2147483646 w 512"/>
                <a:gd name="GluePoint3Y" fmla="*/ 0 h 260"/>
                <a:gd name="GluePoint4X" fmla="*/ 2147483646 w 512"/>
                <a:gd name="GluePoint4Y" fmla="*/ 2147483646 h 260"/>
                <a:gd name="GluePoint5X" fmla="*/ 2147483646 w 512"/>
                <a:gd name="GluePoint5Y" fmla="*/ 2147483646 h 260"/>
                <a:gd name="GluePoint6X" fmla="*/ 2147483646 w 512"/>
                <a:gd name="GluePoint6Y" fmla="*/ 2147483646 h 260"/>
                <a:gd name="GluePoint7X" fmla="*/ 2147483646 w 512"/>
                <a:gd name="GluePoint7Y" fmla="*/ 2147483646 h 260"/>
                <a:gd name="GluePoint8X" fmla="*/ 0 w 512"/>
                <a:gd name="GluePoint8Y" fmla="*/ 2147483646 h 26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512" h="260">
                  <a:moveTo>
                    <a:pt x="0" y="194"/>
                  </a:moveTo>
                  <a:lnTo>
                    <a:pt x="364" y="110"/>
                  </a:lnTo>
                  <a:lnTo>
                    <a:pt x="364" y="0"/>
                  </a:lnTo>
                  <a:lnTo>
                    <a:pt x="474" y="44"/>
                  </a:lnTo>
                  <a:lnTo>
                    <a:pt x="512" y="174"/>
                  </a:lnTo>
                  <a:lnTo>
                    <a:pt x="331" y="238"/>
                  </a:lnTo>
                  <a:lnTo>
                    <a:pt x="17" y="260"/>
                  </a:lnTo>
                  <a:lnTo>
                    <a:pt x="0" y="194"/>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299" name="Freeform 58"/>
            <p:cNvSpPr/>
            <p:nvPr/>
          </p:nvSpPr>
          <p:spPr>
            <a:xfrm>
              <a:off x="7906680" y="441360"/>
              <a:ext cx="1058760" cy="1056960"/>
            </a:xfrm>
            <a:custGeom>
              <a:avLst/>
              <a:gdLst>
                <a:gd name="GluePoint1X" fmla="*/ 2147483646 w 2001"/>
                <a:gd name="GluePoint1Y" fmla="*/ 2147483646 h 1996"/>
                <a:gd name="GluePoint2X" fmla="*/ 2147483646 w 2001"/>
                <a:gd name="GluePoint2Y" fmla="*/ 2147483646 h 1996"/>
                <a:gd name="GluePoint3X" fmla="*/ 2147483646 w 2001"/>
                <a:gd name="GluePoint3Y" fmla="*/ 2147483646 h 1996"/>
                <a:gd name="GluePoint4X" fmla="*/ 2147483646 w 2001"/>
                <a:gd name="GluePoint4Y" fmla="*/ 2147483646 h 1996"/>
                <a:gd name="GluePoint5X" fmla="*/ 2147483646 w 2001"/>
                <a:gd name="GluePoint5Y" fmla="*/ 2147483646 h 1996"/>
                <a:gd name="GluePoint6X" fmla="*/ 2147483646 w 2001"/>
                <a:gd name="GluePoint6Y" fmla="*/ 2147483646 h 1996"/>
                <a:gd name="GluePoint7X" fmla="*/ 2147483646 w 2001"/>
                <a:gd name="GluePoint7Y" fmla="*/ 2147483646 h 1996"/>
                <a:gd name="GluePoint8X" fmla="*/ 2147483646 w 2001"/>
                <a:gd name="GluePoint8Y" fmla="*/ 2147483646 h 1996"/>
                <a:gd name="GluePoint9X" fmla="*/ 2147483646 w 2001"/>
                <a:gd name="GluePoint9Y" fmla="*/ 2147483646 h 1996"/>
                <a:gd name="GluePoint10X" fmla="*/ 2147483646 w 2001"/>
                <a:gd name="GluePoint10Y" fmla="*/ 2147483646 h 1996"/>
                <a:gd name="GluePoint11X" fmla="*/ 2147483646 w 2001"/>
                <a:gd name="GluePoint11Y" fmla="*/ 2147483646 h 1996"/>
                <a:gd name="GluePoint12X" fmla="*/ 2147483646 w 2001"/>
                <a:gd name="GluePoint12Y" fmla="*/ 2147483646 h 1996"/>
                <a:gd name="GluePoint13X" fmla="*/ 2147483646 w 2001"/>
                <a:gd name="GluePoint13Y" fmla="*/ 2147483646 h 1996"/>
                <a:gd name="GluePoint14X" fmla="*/ 2147483646 w 2001"/>
                <a:gd name="GluePoint14Y" fmla="*/ 2147483646 h 1996"/>
                <a:gd name="GluePoint15X" fmla="*/ 2147483646 w 2001"/>
                <a:gd name="GluePoint15Y" fmla="*/ 2147483646 h 1996"/>
                <a:gd name="GluePoint16X" fmla="*/ 2147483646 w 2001"/>
                <a:gd name="GluePoint16Y" fmla="*/ 2147483646 h 1996"/>
                <a:gd name="GluePoint17X" fmla="*/ 2147483646 w 2001"/>
                <a:gd name="GluePoint17Y" fmla="*/ 2147483646 h 1996"/>
                <a:gd name="GluePoint18X" fmla="*/ 2147483646 w 2001"/>
                <a:gd name="GluePoint18Y" fmla="*/ 2147483646 h 1996"/>
                <a:gd name="GluePoint19X" fmla="*/ 2147483646 w 2001"/>
                <a:gd name="GluePoint19Y" fmla="*/ 2147483646 h 1996"/>
                <a:gd name="GluePoint20X" fmla="*/ 2147483646 w 2001"/>
                <a:gd name="GluePoint20Y" fmla="*/ 2147483646 h 1996"/>
                <a:gd name="GluePoint21X" fmla="*/ 2147483646 w 2001"/>
                <a:gd name="GluePoint21Y" fmla="*/ 2147483646 h 1996"/>
                <a:gd name="GluePoint22X" fmla="*/ 2147483646 w 2001"/>
                <a:gd name="GluePoint22Y" fmla="*/ 2147483646 h 1996"/>
                <a:gd name="GluePoint23X" fmla="*/ 2147483646 w 2001"/>
                <a:gd name="GluePoint23Y" fmla="*/ 2147483646 h 1996"/>
                <a:gd name="GluePoint24X" fmla="*/ 2147483646 w 2001"/>
                <a:gd name="GluePoint24Y" fmla="*/ 2147483646 h 1996"/>
                <a:gd name="GluePoint25X" fmla="*/ 2147483646 w 2001"/>
                <a:gd name="GluePoint25Y" fmla="*/ 0 h 1996"/>
                <a:gd name="GluePoint26X" fmla="*/ 2147483646 w 2001"/>
                <a:gd name="GluePoint26Y" fmla="*/ 2147483646 h 1996"/>
                <a:gd name="GluePoint27X" fmla="*/ 2147483646 w 2001"/>
                <a:gd name="GluePoint27Y" fmla="*/ 2147483646 h 1996"/>
                <a:gd name="GluePoint28X" fmla="*/ 2147483646 w 2001"/>
                <a:gd name="GluePoint28Y" fmla="*/ 2147483646 h 1996"/>
                <a:gd name="GluePoint29X" fmla="*/ 2147483646 w 2001"/>
                <a:gd name="GluePoint29Y" fmla="*/ 2147483646 h 1996"/>
                <a:gd name="GluePoint30X" fmla="*/ 2147483646 w 2001"/>
                <a:gd name="GluePoint30Y" fmla="*/ 2147483646 h 1996"/>
                <a:gd name="GluePoint31X" fmla="*/ 2147483646 w 2001"/>
                <a:gd name="GluePoint31Y" fmla="*/ 2147483646 h 1996"/>
                <a:gd name="GluePoint32X" fmla="*/ 2147483646 w 2001"/>
                <a:gd name="GluePoint32Y" fmla="*/ 2147483646 h 1996"/>
                <a:gd name="GluePoint33X" fmla="*/ 2147483646 w 2001"/>
                <a:gd name="GluePoint33Y" fmla="*/ 2147483646 h 1996"/>
                <a:gd name="GluePoint34X" fmla="*/ 2147483646 w 2001"/>
                <a:gd name="GluePoint34Y" fmla="*/ 2147483646 h 1996"/>
                <a:gd name="GluePoint35X" fmla="*/ 2147483646 w 2001"/>
                <a:gd name="GluePoint35Y" fmla="*/ 2147483646 h 1996"/>
                <a:gd name="GluePoint36X" fmla="*/ 2147483646 w 2001"/>
                <a:gd name="GluePoint36Y" fmla="*/ 2147483646 h 1996"/>
                <a:gd name="GluePoint37X" fmla="*/ 2147483646 w 2001"/>
                <a:gd name="GluePoint37Y" fmla="*/ 2147483646 h 1996"/>
                <a:gd name="GluePoint38X" fmla="*/ 2147483646 w 2001"/>
                <a:gd name="GluePoint38Y" fmla="*/ 2147483646 h 1996"/>
                <a:gd name="GluePoint39X" fmla="*/ 2147483646 w 2001"/>
                <a:gd name="GluePoint39Y" fmla="*/ 2147483646 h 1996"/>
                <a:gd name="GluePoint40X" fmla="*/ 2147483646 w 2001"/>
                <a:gd name="GluePoint40Y" fmla="*/ 2147483646 h 1996"/>
                <a:gd name="GluePoint41X" fmla="*/ 2147483646 w 2001"/>
                <a:gd name="GluePoint41Y" fmla="*/ 2147483646 h 1996"/>
                <a:gd name="GluePoint42X" fmla="*/ 2147483646 w 2001"/>
                <a:gd name="GluePoint42Y" fmla="*/ 2147483646 h 1996"/>
                <a:gd name="GluePoint43X" fmla="*/ 0 w 2001"/>
                <a:gd name="GluePoint43Y" fmla="*/ 2147483646 h 1996"/>
                <a:gd name="GluePoint44X" fmla="*/ 0 w 2001"/>
                <a:gd name="GluePoint44Y" fmla="*/ 2147483646 h 1996"/>
                <a:gd name="GluePoint45X" fmla="*/ 2147483646 w 2001"/>
                <a:gd name="GluePoint45Y" fmla="*/ 2147483646 h 1996"/>
                <a:gd name="GluePoint46X" fmla="*/ 2147483646 w 2001"/>
                <a:gd name="GluePoint46Y" fmla="*/ 2147483646 h 1996"/>
                <a:gd name="GluePoint47X" fmla="*/ 2147483646 w 2001"/>
                <a:gd name="GluePoint47Y" fmla="*/ 2147483646 h 1996"/>
                <a:gd name="GluePoint48X" fmla="*/ 2147483646 w 2001"/>
                <a:gd name="GluePoint48Y" fmla="*/ 2147483646 h 1996"/>
                <a:gd name="GluePoint49X" fmla="*/ 2147483646 w 2001"/>
                <a:gd name="GluePoint49Y" fmla="*/ 2147483646 h 1996"/>
                <a:gd name="GluePoint50X" fmla="*/ 2147483646 w 2001"/>
                <a:gd name="GluePoint50Y" fmla="*/ 2147483646 h 1996"/>
                <a:gd name="GluePoint51X" fmla="*/ 2147483646 w 2001"/>
                <a:gd name="GluePoint51Y" fmla="*/ 2147483646 h 1996"/>
                <a:gd name="GluePoint52X" fmla="*/ 2147483646 w 2001"/>
                <a:gd name="GluePoint52Y" fmla="*/ 2147483646 h 1996"/>
                <a:gd name="GluePoint53X" fmla="*/ 2147483646 w 2001"/>
                <a:gd name="GluePoint53Y" fmla="*/ 2147483646 h 1996"/>
                <a:gd name="GluePoint54X" fmla="*/ 2147483646 w 2001"/>
                <a:gd name="GluePoint54Y" fmla="*/ 2147483646 h 1996"/>
                <a:gd name="GluePoint55X" fmla="*/ 2147483646 w 2001"/>
                <a:gd name="GluePoint55Y" fmla="*/ 2147483646 h 1996"/>
                <a:gd name="GluePoint56X" fmla="*/ 2147483646 w 2001"/>
                <a:gd name="GluePoint56Y" fmla="*/ 2147483646 h 1996"/>
                <a:gd name="GluePoint57X" fmla="*/ 2147483646 w 2001"/>
                <a:gd name="GluePoint57Y" fmla="*/ 2147483646 h 1996"/>
                <a:gd name="GluePoint58X" fmla="*/ 2147483646 w 2001"/>
                <a:gd name="GluePoint58Y" fmla="*/ 2147483646 h 1996"/>
                <a:gd name="GluePoint59X" fmla="*/ 2147483646 w 2001"/>
                <a:gd name="GluePoint59Y" fmla="*/ 2147483646 h 199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Lst>
              <a:rect l="l" t="t" r="r" b="b"/>
              <a:pathLst>
                <a:path w="2001" h="1996">
                  <a:moveTo>
                    <a:pt x="1414" y="1649"/>
                  </a:moveTo>
                  <a:lnTo>
                    <a:pt x="1394" y="1455"/>
                  </a:lnTo>
                  <a:lnTo>
                    <a:pt x="1449" y="1280"/>
                  </a:lnTo>
                  <a:lnTo>
                    <a:pt x="1598" y="1041"/>
                  </a:lnTo>
                  <a:lnTo>
                    <a:pt x="1745" y="716"/>
                  </a:lnTo>
                  <a:lnTo>
                    <a:pt x="1724" y="934"/>
                  </a:lnTo>
                  <a:lnTo>
                    <a:pt x="1670" y="1149"/>
                  </a:lnTo>
                  <a:lnTo>
                    <a:pt x="1651" y="1302"/>
                  </a:lnTo>
                  <a:lnTo>
                    <a:pt x="1687" y="1477"/>
                  </a:lnTo>
                  <a:lnTo>
                    <a:pt x="1687" y="1608"/>
                  </a:lnTo>
                  <a:lnTo>
                    <a:pt x="1598" y="1911"/>
                  </a:lnTo>
                  <a:lnTo>
                    <a:pt x="1468" y="1737"/>
                  </a:lnTo>
                  <a:lnTo>
                    <a:pt x="1616" y="1996"/>
                  </a:lnTo>
                  <a:lnTo>
                    <a:pt x="1670" y="1802"/>
                  </a:lnTo>
                  <a:lnTo>
                    <a:pt x="1724" y="1520"/>
                  </a:lnTo>
                  <a:lnTo>
                    <a:pt x="1724" y="1369"/>
                  </a:lnTo>
                  <a:lnTo>
                    <a:pt x="1724" y="1149"/>
                  </a:lnTo>
                  <a:lnTo>
                    <a:pt x="1780" y="998"/>
                  </a:lnTo>
                  <a:lnTo>
                    <a:pt x="2001" y="1149"/>
                  </a:lnTo>
                  <a:lnTo>
                    <a:pt x="2001" y="868"/>
                  </a:lnTo>
                  <a:lnTo>
                    <a:pt x="1817" y="737"/>
                  </a:lnTo>
                  <a:lnTo>
                    <a:pt x="1817" y="500"/>
                  </a:lnTo>
                  <a:lnTo>
                    <a:pt x="1780" y="368"/>
                  </a:lnTo>
                  <a:lnTo>
                    <a:pt x="1670" y="216"/>
                  </a:lnTo>
                  <a:lnTo>
                    <a:pt x="1523" y="0"/>
                  </a:lnTo>
                  <a:lnTo>
                    <a:pt x="1449" y="65"/>
                  </a:lnTo>
                  <a:lnTo>
                    <a:pt x="1651" y="238"/>
                  </a:lnTo>
                  <a:lnTo>
                    <a:pt x="1616" y="283"/>
                  </a:lnTo>
                  <a:lnTo>
                    <a:pt x="1580" y="260"/>
                  </a:lnTo>
                  <a:lnTo>
                    <a:pt x="1707" y="457"/>
                  </a:lnTo>
                  <a:lnTo>
                    <a:pt x="1707" y="674"/>
                  </a:lnTo>
                  <a:lnTo>
                    <a:pt x="1580" y="587"/>
                  </a:lnTo>
                  <a:lnTo>
                    <a:pt x="1449" y="391"/>
                  </a:lnTo>
                  <a:lnTo>
                    <a:pt x="1468" y="216"/>
                  </a:lnTo>
                  <a:lnTo>
                    <a:pt x="1414" y="216"/>
                  </a:lnTo>
                  <a:lnTo>
                    <a:pt x="1322" y="328"/>
                  </a:lnTo>
                  <a:lnTo>
                    <a:pt x="827" y="283"/>
                  </a:lnTo>
                  <a:lnTo>
                    <a:pt x="974" y="328"/>
                  </a:lnTo>
                  <a:lnTo>
                    <a:pt x="809" y="412"/>
                  </a:lnTo>
                  <a:lnTo>
                    <a:pt x="809" y="500"/>
                  </a:lnTo>
                  <a:lnTo>
                    <a:pt x="498" y="825"/>
                  </a:lnTo>
                  <a:lnTo>
                    <a:pt x="424" y="1063"/>
                  </a:lnTo>
                  <a:lnTo>
                    <a:pt x="0" y="1411"/>
                  </a:lnTo>
                  <a:lnTo>
                    <a:pt x="0" y="1541"/>
                  </a:lnTo>
                  <a:lnTo>
                    <a:pt x="242" y="1325"/>
                  </a:lnTo>
                  <a:lnTo>
                    <a:pt x="443" y="1345"/>
                  </a:lnTo>
                  <a:lnTo>
                    <a:pt x="569" y="1499"/>
                  </a:lnTo>
                  <a:lnTo>
                    <a:pt x="388" y="1671"/>
                  </a:lnTo>
                  <a:lnTo>
                    <a:pt x="642" y="1715"/>
                  </a:lnTo>
                  <a:lnTo>
                    <a:pt x="753" y="1520"/>
                  </a:lnTo>
                  <a:lnTo>
                    <a:pt x="1065" y="1172"/>
                  </a:lnTo>
                  <a:lnTo>
                    <a:pt x="1230" y="1041"/>
                  </a:lnTo>
                  <a:lnTo>
                    <a:pt x="1433" y="890"/>
                  </a:lnTo>
                  <a:lnTo>
                    <a:pt x="1523" y="803"/>
                  </a:lnTo>
                  <a:lnTo>
                    <a:pt x="1616" y="890"/>
                  </a:lnTo>
                  <a:lnTo>
                    <a:pt x="1394" y="1302"/>
                  </a:lnTo>
                  <a:lnTo>
                    <a:pt x="1377" y="1477"/>
                  </a:lnTo>
                  <a:lnTo>
                    <a:pt x="1394" y="1585"/>
                  </a:lnTo>
                  <a:lnTo>
                    <a:pt x="1414" y="1649"/>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00" name="Freeform 59"/>
            <p:cNvSpPr/>
            <p:nvPr/>
          </p:nvSpPr>
          <p:spPr>
            <a:xfrm>
              <a:off x="7763760" y="981000"/>
              <a:ext cx="941400" cy="368280"/>
            </a:xfrm>
            <a:custGeom>
              <a:avLst/>
              <a:gdLst>
                <a:gd name="GluePoint1X" fmla="*/ 2147483646 w 1778"/>
                <a:gd name="GluePoint1Y" fmla="*/ 2147483646 h 696"/>
                <a:gd name="GluePoint2X" fmla="*/ 2147483646 w 1778"/>
                <a:gd name="GluePoint2Y" fmla="*/ 2147483646 h 696"/>
                <a:gd name="GluePoint3X" fmla="*/ 2147483646 w 1778"/>
                <a:gd name="GluePoint3Y" fmla="*/ 2147483646 h 696"/>
                <a:gd name="GluePoint4X" fmla="*/ 2147483646 w 1778"/>
                <a:gd name="GluePoint4Y" fmla="*/ 2147483646 h 696"/>
                <a:gd name="GluePoint5X" fmla="*/ 2147483646 w 1778"/>
                <a:gd name="GluePoint5Y" fmla="*/ 2147483646 h 696"/>
                <a:gd name="GluePoint6X" fmla="*/ 2147483646 w 1778"/>
                <a:gd name="GluePoint6Y" fmla="*/ 2147483646 h 696"/>
                <a:gd name="GluePoint7X" fmla="*/ 2147483646 w 1778"/>
                <a:gd name="GluePoint7Y" fmla="*/ 2147483646 h 696"/>
                <a:gd name="GluePoint8X" fmla="*/ 2147483646 w 1778"/>
                <a:gd name="GluePoint8Y" fmla="*/ 2147483646 h 696"/>
                <a:gd name="GluePoint9X" fmla="*/ 2147483646 w 1778"/>
                <a:gd name="GluePoint9Y" fmla="*/ 2147483646 h 696"/>
                <a:gd name="GluePoint10X" fmla="*/ 2147483646 w 1778"/>
                <a:gd name="GluePoint10Y" fmla="*/ 2147483646 h 696"/>
                <a:gd name="GluePoint11X" fmla="*/ 2147483646 w 1778"/>
                <a:gd name="GluePoint11Y" fmla="*/ 2147483646 h 696"/>
                <a:gd name="GluePoint12X" fmla="*/ 2147483646 w 1778"/>
                <a:gd name="GluePoint12Y" fmla="*/ 2147483646 h 696"/>
                <a:gd name="GluePoint13X" fmla="*/ 2147483646 w 1778"/>
                <a:gd name="GluePoint13Y" fmla="*/ 2147483646 h 696"/>
                <a:gd name="GluePoint14X" fmla="*/ 2147483646 w 1778"/>
                <a:gd name="GluePoint14Y" fmla="*/ 2147483646 h 696"/>
                <a:gd name="GluePoint15X" fmla="*/ 2147483646 w 1778"/>
                <a:gd name="GluePoint15Y" fmla="*/ 0 h 696"/>
                <a:gd name="GluePoint16X" fmla="*/ 2147483646 w 1778"/>
                <a:gd name="GluePoint16Y" fmla="*/ 2147483646 h 696"/>
                <a:gd name="GluePoint17X" fmla="*/ 2147483646 w 1778"/>
                <a:gd name="GluePoint17Y" fmla="*/ 2147483646 h 696"/>
                <a:gd name="GluePoint18X" fmla="*/ 2147483646 w 1778"/>
                <a:gd name="GluePoint18Y" fmla="*/ 2147483646 h 696"/>
                <a:gd name="GluePoint19X" fmla="*/ 2147483646 w 1778"/>
                <a:gd name="GluePoint19Y" fmla="*/ 2147483646 h 696"/>
                <a:gd name="GluePoint20X" fmla="*/ 2147483646 w 1778"/>
                <a:gd name="GluePoint20Y" fmla="*/ 2147483646 h 696"/>
                <a:gd name="GluePoint21X" fmla="*/ 0 w 1778"/>
                <a:gd name="GluePoint21Y" fmla="*/ 2147483646 h 696"/>
                <a:gd name="GluePoint22X" fmla="*/ 2147483646 w 1778"/>
                <a:gd name="GluePoint22Y" fmla="*/ 2147483646 h 69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Lst>
              <a:rect l="l" t="t" r="r" b="b"/>
              <a:pathLst>
                <a:path w="1778" h="696">
                  <a:moveTo>
                    <a:pt x="73" y="609"/>
                  </a:moveTo>
                  <a:lnTo>
                    <a:pt x="128" y="411"/>
                  </a:lnTo>
                  <a:lnTo>
                    <a:pt x="219" y="283"/>
                  </a:lnTo>
                  <a:lnTo>
                    <a:pt x="423" y="130"/>
                  </a:lnTo>
                  <a:lnTo>
                    <a:pt x="643" y="88"/>
                  </a:lnTo>
                  <a:lnTo>
                    <a:pt x="915" y="130"/>
                  </a:lnTo>
                  <a:lnTo>
                    <a:pt x="1411" y="261"/>
                  </a:lnTo>
                  <a:lnTo>
                    <a:pt x="1575" y="261"/>
                  </a:lnTo>
                  <a:lnTo>
                    <a:pt x="1721" y="218"/>
                  </a:lnTo>
                  <a:lnTo>
                    <a:pt x="1778" y="130"/>
                  </a:lnTo>
                  <a:lnTo>
                    <a:pt x="1593" y="174"/>
                  </a:lnTo>
                  <a:lnTo>
                    <a:pt x="1449" y="174"/>
                  </a:lnTo>
                  <a:lnTo>
                    <a:pt x="1246" y="130"/>
                  </a:lnTo>
                  <a:lnTo>
                    <a:pt x="879" y="22"/>
                  </a:lnTo>
                  <a:lnTo>
                    <a:pt x="678" y="0"/>
                  </a:lnTo>
                  <a:lnTo>
                    <a:pt x="458" y="44"/>
                  </a:lnTo>
                  <a:lnTo>
                    <a:pt x="272" y="130"/>
                  </a:lnTo>
                  <a:lnTo>
                    <a:pt x="128" y="283"/>
                  </a:lnTo>
                  <a:lnTo>
                    <a:pt x="52" y="436"/>
                  </a:lnTo>
                  <a:lnTo>
                    <a:pt x="18" y="544"/>
                  </a:lnTo>
                  <a:lnTo>
                    <a:pt x="0" y="696"/>
                  </a:lnTo>
                  <a:lnTo>
                    <a:pt x="73" y="609"/>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01" name="Freeform 60"/>
            <p:cNvSpPr/>
            <p:nvPr/>
          </p:nvSpPr>
          <p:spPr>
            <a:xfrm>
              <a:off x="7744680" y="85680"/>
              <a:ext cx="1220760" cy="506160"/>
            </a:xfrm>
            <a:custGeom>
              <a:avLst/>
              <a:gdLst>
                <a:gd name="GluePoint1X" fmla="*/ 2147483646 w 2308"/>
                <a:gd name="GluePoint1Y" fmla="*/ 2147483646 h 959"/>
                <a:gd name="GluePoint2X" fmla="*/ 2147483646 w 2308"/>
                <a:gd name="GluePoint2Y" fmla="*/ 2147483646 h 959"/>
                <a:gd name="GluePoint3X" fmla="*/ 2147483646 w 2308"/>
                <a:gd name="GluePoint3Y" fmla="*/ 2147483646 h 959"/>
                <a:gd name="GluePoint4X" fmla="*/ 2147483646 w 2308"/>
                <a:gd name="GluePoint4Y" fmla="*/ 2147483646 h 959"/>
                <a:gd name="GluePoint5X" fmla="*/ 2147483646 w 2308"/>
                <a:gd name="GluePoint5Y" fmla="*/ 2147483646 h 959"/>
                <a:gd name="GluePoint6X" fmla="*/ 2147483646 w 2308"/>
                <a:gd name="GluePoint6Y" fmla="*/ 2147483646 h 959"/>
                <a:gd name="GluePoint7X" fmla="*/ 2147483646 w 2308"/>
                <a:gd name="GluePoint7Y" fmla="*/ 2147483646 h 959"/>
                <a:gd name="GluePoint8X" fmla="*/ 2147483646 w 2308"/>
                <a:gd name="GluePoint8Y" fmla="*/ 2147483646 h 959"/>
                <a:gd name="GluePoint9X" fmla="*/ 2147483646 w 2308"/>
                <a:gd name="GluePoint9Y" fmla="*/ 2147483646 h 959"/>
                <a:gd name="GluePoint10X" fmla="*/ 2147483646 w 2308"/>
                <a:gd name="GluePoint10Y" fmla="*/ 2147483646 h 959"/>
                <a:gd name="GluePoint11X" fmla="*/ 2147483646 w 2308"/>
                <a:gd name="GluePoint11Y" fmla="*/ 2147483646 h 959"/>
                <a:gd name="GluePoint12X" fmla="*/ 2147483646 w 2308"/>
                <a:gd name="GluePoint12Y" fmla="*/ 2147483646 h 959"/>
                <a:gd name="GluePoint13X" fmla="*/ 2147483646 w 2308"/>
                <a:gd name="GluePoint13Y" fmla="*/ 2147483646 h 959"/>
                <a:gd name="GluePoint14X" fmla="*/ 2147483646 w 2308"/>
                <a:gd name="GluePoint14Y" fmla="*/ 2147483646 h 959"/>
                <a:gd name="GluePoint15X" fmla="*/ 2147483646 w 2308"/>
                <a:gd name="GluePoint15Y" fmla="*/ 2147483646 h 959"/>
                <a:gd name="GluePoint16X" fmla="*/ 2147483646 w 2308"/>
                <a:gd name="GluePoint16Y" fmla="*/ 2147483646 h 959"/>
                <a:gd name="GluePoint17X" fmla="*/ 2147483646 w 2308"/>
                <a:gd name="GluePoint17Y" fmla="*/ 2147483646 h 959"/>
                <a:gd name="GluePoint18X" fmla="*/ 2147483646 w 2308"/>
                <a:gd name="GluePoint18Y" fmla="*/ 2147483646 h 959"/>
                <a:gd name="GluePoint19X" fmla="*/ 2147483646 w 2308"/>
                <a:gd name="GluePoint19Y" fmla="*/ 2147483646 h 959"/>
                <a:gd name="GluePoint20X" fmla="*/ 2147483646 w 2308"/>
                <a:gd name="GluePoint20Y" fmla="*/ 2147483646 h 959"/>
                <a:gd name="GluePoint21X" fmla="*/ 2147483646 w 2308"/>
                <a:gd name="GluePoint21Y" fmla="*/ 2147483646 h 959"/>
                <a:gd name="GluePoint22X" fmla="*/ 2147483646 w 2308"/>
                <a:gd name="GluePoint22Y" fmla="*/ 2147483646 h 959"/>
                <a:gd name="GluePoint23X" fmla="*/ 2147483646 w 2308"/>
                <a:gd name="GluePoint23Y" fmla="*/ 2147483646 h 959"/>
                <a:gd name="GluePoint24X" fmla="*/ 2147483646 w 2308"/>
                <a:gd name="GluePoint24Y" fmla="*/ 2147483646 h 959"/>
                <a:gd name="GluePoint25X" fmla="*/ 2147483646 w 2308"/>
                <a:gd name="GluePoint25Y" fmla="*/ 2147483646 h 959"/>
                <a:gd name="GluePoint26X" fmla="*/ 2147483646 w 2308"/>
                <a:gd name="GluePoint26Y" fmla="*/ 2147483646 h 959"/>
                <a:gd name="GluePoint27X" fmla="*/ 2147483646 w 2308"/>
                <a:gd name="GluePoint27Y" fmla="*/ 2147483646 h 959"/>
                <a:gd name="GluePoint28X" fmla="*/ 2147483646 w 2308"/>
                <a:gd name="GluePoint28Y" fmla="*/ 2147483646 h 959"/>
                <a:gd name="GluePoint29X" fmla="*/ 2147483646 w 2308"/>
                <a:gd name="GluePoint29Y" fmla="*/ 2147483646 h 959"/>
                <a:gd name="GluePoint30X" fmla="*/ 2147483646 w 2308"/>
                <a:gd name="GluePoint30Y" fmla="*/ 2147483646 h 959"/>
                <a:gd name="GluePoint31X" fmla="*/ 2147483646 w 2308"/>
                <a:gd name="GluePoint31Y" fmla="*/ 2147483646 h 959"/>
                <a:gd name="GluePoint32X" fmla="*/ 2147483646 w 2308"/>
                <a:gd name="GluePoint32Y" fmla="*/ 2147483646 h 95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Lst>
              <a:rect l="l" t="t" r="r" b="b"/>
              <a:pathLst>
                <a:path w="2308" h="959">
                  <a:moveTo>
                    <a:pt x="2308" y="609"/>
                  </a:moveTo>
                  <a:lnTo>
                    <a:pt x="1995" y="609"/>
                  </a:lnTo>
                  <a:lnTo>
                    <a:pt x="1995" y="827"/>
                  </a:lnTo>
                  <a:lnTo>
                    <a:pt x="1939" y="675"/>
                  </a:lnTo>
                  <a:lnTo>
                    <a:pt x="1831" y="696"/>
                  </a:lnTo>
                  <a:lnTo>
                    <a:pt x="1774" y="890"/>
                  </a:lnTo>
                  <a:lnTo>
                    <a:pt x="1684" y="959"/>
                  </a:lnTo>
                  <a:lnTo>
                    <a:pt x="1684" y="803"/>
                  </a:lnTo>
                  <a:lnTo>
                    <a:pt x="1226" y="609"/>
                  </a:lnTo>
                  <a:lnTo>
                    <a:pt x="1282" y="719"/>
                  </a:lnTo>
                  <a:lnTo>
                    <a:pt x="1206" y="827"/>
                  </a:lnTo>
                  <a:lnTo>
                    <a:pt x="1060" y="934"/>
                  </a:lnTo>
                  <a:lnTo>
                    <a:pt x="1060" y="869"/>
                  </a:lnTo>
                  <a:lnTo>
                    <a:pt x="1206" y="782"/>
                  </a:lnTo>
                  <a:lnTo>
                    <a:pt x="1188" y="631"/>
                  </a:lnTo>
                  <a:lnTo>
                    <a:pt x="1135" y="740"/>
                  </a:lnTo>
                  <a:lnTo>
                    <a:pt x="1098" y="653"/>
                  </a:lnTo>
                  <a:lnTo>
                    <a:pt x="877" y="827"/>
                  </a:lnTo>
                  <a:lnTo>
                    <a:pt x="768" y="847"/>
                  </a:lnTo>
                  <a:lnTo>
                    <a:pt x="1098" y="609"/>
                  </a:lnTo>
                  <a:lnTo>
                    <a:pt x="751" y="653"/>
                  </a:lnTo>
                  <a:lnTo>
                    <a:pt x="1024" y="586"/>
                  </a:lnTo>
                  <a:lnTo>
                    <a:pt x="1060" y="523"/>
                  </a:lnTo>
                  <a:lnTo>
                    <a:pt x="1060" y="434"/>
                  </a:lnTo>
                  <a:lnTo>
                    <a:pt x="914" y="307"/>
                  </a:lnTo>
                  <a:lnTo>
                    <a:pt x="1042" y="218"/>
                  </a:lnTo>
                  <a:lnTo>
                    <a:pt x="968" y="196"/>
                  </a:lnTo>
                  <a:lnTo>
                    <a:pt x="823" y="262"/>
                  </a:lnTo>
                  <a:lnTo>
                    <a:pt x="713" y="238"/>
                  </a:lnTo>
                  <a:lnTo>
                    <a:pt x="458" y="262"/>
                  </a:lnTo>
                  <a:lnTo>
                    <a:pt x="494" y="328"/>
                  </a:lnTo>
                  <a:lnTo>
                    <a:pt x="365" y="307"/>
                  </a:lnTo>
                  <a:lnTo>
                    <a:pt x="293" y="371"/>
                  </a:lnTo>
                  <a:lnTo>
                    <a:pt x="220" y="458"/>
                  </a:lnTo>
                  <a:lnTo>
                    <a:pt x="275" y="543"/>
                  </a:lnTo>
                  <a:lnTo>
                    <a:pt x="275" y="586"/>
                  </a:lnTo>
                  <a:lnTo>
                    <a:pt x="0" y="586"/>
                  </a:lnTo>
                  <a:lnTo>
                    <a:pt x="88" y="523"/>
                  </a:lnTo>
                  <a:lnTo>
                    <a:pt x="71" y="391"/>
                  </a:lnTo>
                  <a:lnTo>
                    <a:pt x="88" y="307"/>
                  </a:lnTo>
                  <a:lnTo>
                    <a:pt x="237" y="218"/>
                  </a:lnTo>
                  <a:lnTo>
                    <a:pt x="145" y="196"/>
                  </a:lnTo>
                  <a:lnTo>
                    <a:pt x="308" y="173"/>
                  </a:lnTo>
                  <a:lnTo>
                    <a:pt x="254" y="110"/>
                  </a:lnTo>
                  <a:lnTo>
                    <a:pt x="383" y="153"/>
                  </a:lnTo>
                  <a:lnTo>
                    <a:pt x="548" y="67"/>
                  </a:lnTo>
                  <a:lnTo>
                    <a:pt x="751" y="0"/>
                  </a:lnTo>
                  <a:lnTo>
                    <a:pt x="731" y="110"/>
                  </a:lnTo>
                  <a:lnTo>
                    <a:pt x="989" y="67"/>
                  </a:lnTo>
                  <a:lnTo>
                    <a:pt x="1135" y="88"/>
                  </a:lnTo>
                  <a:lnTo>
                    <a:pt x="1007" y="131"/>
                  </a:lnTo>
                  <a:lnTo>
                    <a:pt x="1263" y="153"/>
                  </a:lnTo>
                  <a:lnTo>
                    <a:pt x="1115" y="283"/>
                  </a:lnTo>
                  <a:lnTo>
                    <a:pt x="1246" y="434"/>
                  </a:lnTo>
                  <a:lnTo>
                    <a:pt x="1318" y="414"/>
                  </a:lnTo>
                  <a:lnTo>
                    <a:pt x="1263" y="328"/>
                  </a:lnTo>
                  <a:lnTo>
                    <a:pt x="1318" y="283"/>
                  </a:lnTo>
                  <a:lnTo>
                    <a:pt x="1318" y="173"/>
                  </a:lnTo>
                  <a:lnTo>
                    <a:pt x="1520" y="218"/>
                  </a:lnTo>
                  <a:lnTo>
                    <a:pt x="1429" y="283"/>
                  </a:lnTo>
                  <a:lnTo>
                    <a:pt x="1831" y="391"/>
                  </a:lnTo>
                  <a:lnTo>
                    <a:pt x="2142" y="328"/>
                  </a:lnTo>
                  <a:lnTo>
                    <a:pt x="2308" y="328"/>
                  </a:lnTo>
                  <a:lnTo>
                    <a:pt x="2308" y="609"/>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02" name="Freeform 61"/>
            <p:cNvSpPr/>
            <p:nvPr/>
          </p:nvSpPr>
          <p:spPr>
            <a:xfrm>
              <a:off x="7938360" y="419040"/>
              <a:ext cx="339480" cy="241200"/>
            </a:xfrm>
            <a:custGeom>
              <a:avLst/>
              <a:gdLst>
                <a:gd name="GluePoint1X" fmla="*/ 2147483646 w 643"/>
                <a:gd name="GluePoint1Y" fmla="*/ 0 h 456"/>
                <a:gd name="GluePoint2X" fmla="*/ 2147483646 w 643"/>
                <a:gd name="GluePoint2Y" fmla="*/ 2147483646 h 456"/>
                <a:gd name="GluePoint3X" fmla="*/ 2147483646 w 643"/>
                <a:gd name="GluePoint3Y" fmla="*/ 2147483646 h 456"/>
                <a:gd name="GluePoint4X" fmla="*/ 2147483646 w 643"/>
                <a:gd name="GluePoint4Y" fmla="*/ 2147483646 h 456"/>
                <a:gd name="GluePoint5X" fmla="*/ 2147483646 w 643"/>
                <a:gd name="GluePoint5Y" fmla="*/ 2147483646 h 456"/>
                <a:gd name="GluePoint6X" fmla="*/ 2147483646 w 643"/>
                <a:gd name="GluePoint6Y" fmla="*/ 2147483646 h 456"/>
                <a:gd name="GluePoint7X" fmla="*/ 0 w 643"/>
                <a:gd name="GluePoint7Y" fmla="*/ 2147483646 h 456"/>
                <a:gd name="GluePoint8X" fmla="*/ 2147483646 w 643"/>
                <a:gd name="GluePoint8Y" fmla="*/ 2147483646 h 456"/>
                <a:gd name="GluePoint9X" fmla="*/ 2147483646 w 643"/>
                <a:gd name="GluePoint9Y" fmla="*/ 2147483646 h 456"/>
                <a:gd name="GluePoint10X" fmla="*/ 2147483646 w 643"/>
                <a:gd name="GluePoint10Y" fmla="*/ 2147483646 h 456"/>
                <a:gd name="GluePoint11X" fmla="*/ 2147483646 w 643"/>
                <a:gd name="GluePoint11Y" fmla="*/ 2147483646 h 456"/>
                <a:gd name="GluePoint12X" fmla="*/ 2147483646 w 643"/>
                <a:gd name="GluePoint12Y" fmla="*/ 2147483646 h 456"/>
                <a:gd name="GluePoint13X" fmla="*/ 2147483646 w 643"/>
                <a:gd name="GluePoint13Y" fmla="*/ 0 h 456"/>
                <a:gd name="GluePoint14X" fmla="*/ 2147483646 w 643"/>
                <a:gd name="GluePoint14Y" fmla="*/ 0 h 45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l" t="t" r="r" b="b"/>
              <a:pathLst>
                <a:path w="643" h="456">
                  <a:moveTo>
                    <a:pt x="643" y="0"/>
                  </a:moveTo>
                  <a:lnTo>
                    <a:pt x="403" y="44"/>
                  </a:lnTo>
                  <a:lnTo>
                    <a:pt x="403" y="131"/>
                  </a:lnTo>
                  <a:lnTo>
                    <a:pt x="313" y="196"/>
                  </a:lnTo>
                  <a:lnTo>
                    <a:pt x="148" y="434"/>
                  </a:lnTo>
                  <a:lnTo>
                    <a:pt x="72" y="456"/>
                  </a:lnTo>
                  <a:lnTo>
                    <a:pt x="0" y="412"/>
                  </a:lnTo>
                  <a:lnTo>
                    <a:pt x="110" y="412"/>
                  </a:lnTo>
                  <a:lnTo>
                    <a:pt x="217" y="172"/>
                  </a:lnTo>
                  <a:lnTo>
                    <a:pt x="292" y="151"/>
                  </a:lnTo>
                  <a:lnTo>
                    <a:pt x="366" y="88"/>
                  </a:lnTo>
                  <a:lnTo>
                    <a:pt x="347" y="23"/>
                  </a:lnTo>
                  <a:lnTo>
                    <a:pt x="475" y="0"/>
                  </a:lnTo>
                  <a:lnTo>
                    <a:pt x="643"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03" name="Line 62"/>
            <p:cNvSpPr/>
            <p:nvPr/>
          </p:nvSpPr>
          <p:spPr>
            <a:xfrm>
              <a:off x="8211600" y="522360"/>
              <a:ext cx="93600" cy="21960"/>
            </a:xfrm>
            <a:prstGeom prst="line">
              <a:avLst/>
            </a:prstGeom>
            <a:ln w="0">
              <a:solidFill>
                <a:srgbClr val="000000"/>
              </a:solidFill>
            </a:ln>
          </p:spPr>
          <p:style>
            <a:lnRef idx="0"/>
            <a:fillRef idx="0"/>
            <a:effectRef idx="0"/>
            <a:fontRef idx="minor"/>
          </p:style>
          <p:txBody>
            <a:bodyPr lIns="90000" rIns="90000" tIns="-24840" bIns="-24840" anchor="t">
              <a:noAutofit/>
            </a:bodyPr>
            <a:p>
              <a:endParaRPr b="0" lang="en-US" sz="1800" strike="noStrike" u="none">
                <a:solidFill>
                  <a:srgbClr val="000000"/>
                </a:solidFill>
                <a:effectLst/>
                <a:uFillTx/>
                <a:latin typeface="Calibri"/>
              </a:endParaRPr>
            </a:p>
          </p:txBody>
        </p:sp>
        <p:sp>
          <p:nvSpPr>
            <p:cNvPr id="304" name="Freeform 63"/>
            <p:cNvSpPr/>
            <p:nvPr/>
          </p:nvSpPr>
          <p:spPr>
            <a:xfrm>
              <a:off x="7938360" y="314280"/>
              <a:ext cx="144360" cy="80640"/>
            </a:xfrm>
            <a:custGeom>
              <a:avLst/>
              <a:gdLst>
                <a:gd name="GluePoint1X" fmla="*/ 2147483646 w 274"/>
                <a:gd name="GluePoint1Y" fmla="*/ 2147483646 h 152"/>
                <a:gd name="GluePoint2X" fmla="*/ 0 w 274"/>
                <a:gd name="GluePoint2Y" fmla="*/ 2147483646 h 152"/>
                <a:gd name="GluePoint3X" fmla="*/ 2147483646 w 274"/>
                <a:gd name="GluePoint3Y" fmla="*/ 2147483646 h 152"/>
                <a:gd name="GluePoint4X" fmla="*/ 2147483646 w 274"/>
                <a:gd name="GluePoint4Y" fmla="*/ 2147483646 h 152"/>
                <a:gd name="GluePoint5X" fmla="*/ 2147483646 w 274"/>
                <a:gd name="GluePoint5Y" fmla="*/ 2147483646 h 152"/>
                <a:gd name="GluePoint6X" fmla="*/ 2147483646 w 274"/>
                <a:gd name="GluePoint6Y" fmla="*/ 2147483646 h 152"/>
                <a:gd name="GluePoint7X" fmla="*/ 2147483646 w 274"/>
                <a:gd name="GluePoint7Y" fmla="*/ 0 h 152"/>
                <a:gd name="GluePoint8X" fmla="*/ 2147483646 w 274"/>
                <a:gd name="GluePoint8Y" fmla="*/ 0 h 152"/>
                <a:gd name="GluePoint9X" fmla="*/ 2147483646 w 274"/>
                <a:gd name="GluePoint9Y" fmla="*/ 2147483646 h 152"/>
                <a:gd name="GluePoint10X" fmla="*/ 2147483646 w 274"/>
                <a:gd name="GluePoint10Y" fmla="*/ 2147483646 h 152"/>
                <a:gd name="GluePoint11X" fmla="*/ 2147483646 w 274"/>
                <a:gd name="GluePoint11Y" fmla="*/ 2147483646 h 15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274" h="152">
                  <a:moveTo>
                    <a:pt x="19" y="66"/>
                  </a:moveTo>
                  <a:lnTo>
                    <a:pt x="0" y="109"/>
                  </a:lnTo>
                  <a:lnTo>
                    <a:pt x="53" y="152"/>
                  </a:lnTo>
                  <a:lnTo>
                    <a:pt x="184" y="132"/>
                  </a:lnTo>
                  <a:lnTo>
                    <a:pt x="257" y="89"/>
                  </a:lnTo>
                  <a:lnTo>
                    <a:pt x="274" y="46"/>
                  </a:lnTo>
                  <a:lnTo>
                    <a:pt x="218" y="0"/>
                  </a:lnTo>
                  <a:lnTo>
                    <a:pt x="149" y="0"/>
                  </a:lnTo>
                  <a:lnTo>
                    <a:pt x="72" y="24"/>
                  </a:lnTo>
                  <a:lnTo>
                    <a:pt x="35" y="46"/>
                  </a:lnTo>
                  <a:lnTo>
                    <a:pt x="19" y="66"/>
                  </a:lnTo>
                  <a:close/>
                </a:path>
              </a:pathLst>
            </a:custGeom>
            <a:solidFill>
              <a:srgbClr val="000000"/>
            </a:solidFill>
            <a:ln w="0">
              <a:solidFill>
                <a:srgbClr val="000000"/>
              </a:solidFill>
            </a:ln>
          </p:spPr>
          <p:style>
            <a:lnRef idx="0"/>
            <a:fillRef idx="0"/>
            <a:effectRef idx="0"/>
            <a:fontRef idx="minor"/>
          </p:style>
          <p:txBody>
            <a:bodyPr lIns="90000" rIns="90000" tIns="33840" bIns="33840" anchor="t">
              <a:noAutofit/>
            </a:bodyPr>
            <a:p>
              <a:endParaRPr b="0" lang="en-US" sz="1800" strike="noStrike" u="none">
                <a:solidFill>
                  <a:srgbClr val="000000"/>
                </a:solidFill>
                <a:effectLst/>
                <a:uFillTx/>
                <a:latin typeface="Calibri"/>
              </a:endParaRPr>
            </a:p>
          </p:txBody>
        </p:sp>
        <p:sp>
          <p:nvSpPr>
            <p:cNvPr id="305" name="Freeform 64"/>
            <p:cNvSpPr/>
            <p:nvPr/>
          </p:nvSpPr>
          <p:spPr>
            <a:xfrm>
              <a:off x="7890840" y="441360"/>
              <a:ext cx="47520" cy="45720"/>
            </a:xfrm>
            <a:custGeom>
              <a:avLst/>
              <a:gdLst>
                <a:gd name="GluePoint1X" fmla="*/ 2147483646 w 89"/>
                <a:gd name="GluePoint1Y" fmla="*/ 2147483646 h 87"/>
                <a:gd name="GluePoint2X" fmla="*/ 2147483646 w 89"/>
                <a:gd name="GluePoint2Y" fmla="*/ 0 h 87"/>
                <a:gd name="GluePoint3X" fmla="*/ 0 w 89"/>
                <a:gd name="GluePoint3Y" fmla="*/ 2147483646 h 87"/>
                <a:gd name="GluePoint4X" fmla="*/ 2147483646 w 89"/>
                <a:gd name="GluePoint4Y" fmla="*/ 2147483646 h 87"/>
                <a:gd name="GluePoint5X" fmla="*/ 2147483646 w 89"/>
                <a:gd name="GluePoint5Y" fmla="*/ 2147483646 h 87"/>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89" h="87">
                  <a:moveTo>
                    <a:pt x="89" y="22"/>
                  </a:moveTo>
                  <a:lnTo>
                    <a:pt x="17" y="0"/>
                  </a:lnTo>
                  <a:lnTo>
                    <a:pt x="0" y="22"/>
                  </a:lnTo>
                  <a:lnTo>
                    <a:pt x="70" y="87"/>
                  </a:lnTo>
                  <a:lnTo>
                    <a:pt x="89" y="22"/>
                  </a:lnTo>
                  <a:close/>
                </a:path>
              </a:pathLst>
            </a:custGeom>
            <a:solidFill>
              <a:srgbClr val="000000"/>
            </a:solidFill>
            <a:ln w="0">
              <a:solidFill>
                <a:srgbClr val="000000"/>
              </a:solidFill>
            </a:ln>
          </p:spPr>
          <p:style>
            <a:lnRef idx="0"/>
            <a:fillRef idx="0"/>
            <a:effectRef idx="0"/>
            <a:fontRef idx="minor"/>
          </p:style>
          <p:txBody>
            <a:bodyPr lIns="90000" rIns="90000" tIns="-1080" bIns="-1080" anchor="t">
              <a:noAutofit/>
            </a:bodyPr>
            <a:p>
              <a:endParaRPr b="0" lang="en-US" sz="1800" strike="noStrike" u="none">
                <a:solidFill>
                  <a:srgbClr val="000000"/>
                </a:solidFill>
                <a:effectLst/>
                <a:uFillTx/>
                <a:latin typeface="Calibri"/>
              </a:endParaRPr>
            </a:p>
          </p:txBody>
        </p:sp>
        <p:sp>
          <p:nvSpPr>
            <p:cNvPr id="306" name="Freeform 65"/>
            <p:cNvSpPr/>
            <p:nvPr/>
          </p:nvSpPr>
          <p:spPr>
            <a:xfrm>
              <a:off x="7859160" y="189000"/>
              <a:ext cx="426960" cy="309240"/>
            </a:xfrm>
            <a:custGeom>
              <a:avLst/>
              <a:gdLst>
                <a:gd name="GluePoint1X" fmla="*/ 2147483646 w 805"/>
                <a:gd name="GluePoint1Y" fmla="*/ 2147483646 h 586"/>
                <a:gd name="GluePoint2X" fmla="*/ 0 w 805"/>
                <a:gd name="GluePoint2Y" fmla="*/ 2147483646 h 586"/>
                <a:gd name="GluePoint3X" fmla="*/ 2147483646 w 805"/>
                <a:gd name="GluePoint3Y" fmla="*/ 2147483646 h 586"/>
                <a:gd name="GluePoint4X" fmla="*/ 2147483646 w 805"/>
                <a:gd name="GluePoint4Y" fmla="*/ 2147483646 h 586"/>
                <a:gd name="GluePoint5X" fmla="*/ 2147483646 w 805"/>
                <a:gd name="GluePoint5Y" fmla="*/ 2147483646 h 586"/>
                <a:gd name="GluePoint6X" fmla="*/ 2147483646 w 805"/>
                <a:gd name="GluePoint6Y" fmla="*/ 2147483646 h 586"/>
                <a:gd name="GluePoint7X" fmla="*/ 2147483646 w 805"/>
                <a:gd name="GluePoint7Y" fmla="*/ 2147483646 h 586"/>
                <a:gd name="GluePoint8X" fmla="*/ 2147483646 w 805"/>
                <a:gd name="GluePoint8Y" fmla="*/ 2147483646 h 586"/>
                <a:gd name="GluePoint9X" fmla="*/ 2147483646 w 805"/>
                <a:gd name="GluePoint9Y" fmla="*/ 2147483646 h 586"/>
                <a:gd name="GluePoint10X" fmla="*/ 2147483646 w 805"/>
                <a:gd name="GluePoint10Y" fmla="*/ 0 h 586"/>
                <a:gd name="GluePoint11X" fmla="*/ 2147483646 w 805"/>
                <a:gd name="GluePoint11Y" fmla="*/ 2147483646 h 586"/>
                <a:gd name="GluePoint12X" fmla="*/ 2147483646 w 805"/>
                <a:gd name="GluePoint12Y" fmla="*/ 2147483646 h 586"/>
                <a:gd name="GluePoint13X" fmla="*/ 2147483646 w 805"/>
                <a:gd name="GluePoint13Y" fmla="*/ 2147483646 h 586"/>
                <a:gd name="GluePoint14X" fmla="*/ 2147483646 w 805"/>
                <a:gd name="GluePoint14Y" fmla="*/ 2147483646 h 586"/>
                <a:gd name="GluePoint15X" fmla="*/ 2147483646 w 805"/>
                <a:gd name="GluePoint15Y" fmla="*/ 2147483646 h 586"/>
                <a:gd name="GluePoint16X" fmla="*/ 2147483646 w 805"/>
                <a:gd name="GluePoint16Y" fmla="*/ 2147483646 h 586"/>
                <a:gd name="GluePoint17X" fmla="*/ 2147483646 w 805"/>
                <a:gd name="GluePoint17Y" fmla="*/ 2147483646 h 586"/>
                <a:gd name="GluePoint18X" fmla="*/ 2147483646 w 805"/>
                <a:gd name="GluePoint18Y" fmla="*/ 2147483646 h 586"/>
                <a:gd name="GluePoint19X" fmla="*/ 2147483646 w 805"/>
                <a:gd name="GluePoint19Y" fmla="*/ 2147483646 h 586"/>
                <a:gd name="GluePoint20X" fmla="*/ 2147483646 w 805"/>
                <a:gd name="GluePoint20Y" fmla="*/ 2147483646 h 58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l" t="t" r="r" b="b"/>
              <a:pathLst>
                <a:path w="805" h="586">
                  <a:moveTo>
                    <a:pt x="110" y="586"/>
                  </a:moveTo>
                  <a:lnTo>
                    <a:pt x="0" y="523"/>
                  </a:lnTo>
                  <a:lnTo>
                    <a:pt x="18" y="457"/>
                  </a:lnTo>
                  <a:lnTo>
                    <a:pt x="75" y="326"/>
                  </a:lnTo>
                  <a:lnTo>
                    <a:pt x="89" y="216"/>
                  </a:lnTo>
                  <a:lnTo>
                    <a:pt x="164" y="173"/>
                  </a:lnTo>
                  <a:lnTo>
                    <a:pt x="311" y="132"/>
                  </a:lnTo>
                  <a:lnTo>
                    <a:pt x="459" y="154"/>
                  </a:lnTo>
                  <a:lnTo>
                    <a:pt x="622" y="66"/>
                  </a:lnTo>
                  <a:lnTo>
                    <a:pt x="731" y="0"/>
                  </a:lnTo>
                  <a:lnTo>
                    <a:pt x="805" y="22"/>
                  </a:lnTo>
                  <a:lnTo>
                    <a:pt x="805" y="66"/>
                  </a:lnTo>
                  <a:lnTo>
                    <a:pt x="695" y="111"/>
                  </a:lnTo>
                  <a:lnTo>
                    <a:pt x="549" y="195"/>
                  </a:lnTo>
                  <a:lnTo>
                    <a:pt x="569" y="238"/>
                  </a:lnTo>
                  <a:lnTo>
                    <a:pt x="549" y="326"/>
                  </a:lnTo>
                  <a:lnTo>
                    <a:pt x="512" y="370"/>
                  </a:lnTo>
                  <a:lnTo>
                    <a:pt x="459" y="413"/>
                  </a:lnTo>
                  <a:lnTo>
                    <a:pt x="294" y="457"/>
                  </a:lnTo>
                  <a:lnTo>
                    <a:pt x="147" y="479"/>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07" name="Freeform 66"/>
            <p:cNvSpPr/>
            <p:nvPr/>
          </p:nvSpPr>
          <p:spPr>
            <a:xfrm>
              <a:off x="7919280" y="441360"/>
              <a:ext cx="28440" cy="195120"/>
            </a:xfrm>
            <a:custGeom>
              <a:avLst/>
              <a:gdLst>
                <a:gd name="GluePoint1X" fmla="*/ 2147483646 w 55"/>
                <a:gd name="GluePoint1Y" fmla="*/ 0 h 368"/>
                <a:gd name="GluePoint2X" fmla="*/ 2147483646 w 55"/>
                <a:gd name="GluePoint2Y" fmla="*/ 2147483646 h 368"/>
                <a:gd name="GluePoint3X" fmla="*/ 2147483646 w 55"/>
                <a:gd name="GluePoint3Y" fmla="*/ 2147483646 h 368"/>
                <a:gd name="GluePoint4X" fmla="*/ 0 w 55"/>
                <a:gd name="GluePoint4Y" fmla="*/ 2147483646 h 368"/>
                <a:gd name="GluePoint5X" fmla="*/ 2147483646 w 55"/>
                <a:gd name="GluePoint5Y" fmla="*/ 2147483646 h 368"/>
                <a:gd name="GluePoint6X" fmla="*/ 2147483646 w 55"/>
                <a:gd name="GluePoint6Y" fmla="*/ 0 h 36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55" h="368">
                  <a:moveTo>
                    <a:pt x="55" y="0"/>
                  </a:moveTo>
                  <a:lnTo>
                    <a:pt x="17" y="215"/>
                  </a:lnTo>
                  <a:lnTo>
                    <a:pt x="55" y="368"/>
                  </a:lnTo>
                  <a:lnTo>
                    <a:pt x="0" y="215"/>
                  </a:lnTo>
                  <a:lnTo>
                    <a:pt x="17" y="44"/>
                  </a:lnTo>
                  <a:lnTo>
                    <a:pt x="55"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308"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309"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E1D4AF82-0ABB-41FC-83D7-6818B3693876}"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10" name="Group 51"/>
          <p:cNvGrpSpPr/>
          <p:nvPr/>
        </p:nvGrpSpPr>
        <p:grpSpPr>
          <a:xfrm>
            <a:off x="17640" y="320760"/>
            <a:ext cx="9144000" cy="6216480"/>
            <a:chOff x="17640" y="320760"/>
            <a:chExt cx="9144000" cy="6216480"/>
          </a:xfrm>
        </p:grpSpPr>
        <p:sp>
          <p:nvSpPr>
            <p:cNvPr id="311" name="AutoShape 4"/>
            <p:cNvSpPr/>
            <p:nvPr/>
          </p:nvSpPr>
          <p:spPr>
            <a:xfrm>
              <a:off x="17640" y="320760"/>
              <a:ext cx="9144000" cy="6216480"/>
            </a:xfrm>
            <a:prstGeom prst="rect">
              <a:avLst/>
            </a:prstGeom>
            <a:no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12" name="Rectangle 6"/>
            <p:cNvSpPr/>
            <p:nvPr/>
          </p:nvSpPr>
          <p:spPr>
            <a:xfrm>
              <a:off x="5071320" y="414720"/>
              <a:ext cx="1185840" cy="73188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800" strike="noStrike" u="none">
                  <a:solidFill>
                    <a:srgbClr val="000000"/>
                  </a:solidFill>
                  <a:effectLst/>
                  <a:uFillTx/>
                  <a:latin typeface="Arial"/>
                </a:rPr>
                <a:t>Risk</a:t>
              </a:r>
              <a:endParaRPr b="0" lang="en-US" sz="4800" strike="noStrike" u="none">
                <a:solidFill>
                  <a:srgbClr val="000000"/>
                </a:solidFill>
                <a:effectLst/>
                <a:uFillTx/>
                <a:latin typeface="Calibri"/>
              </a:endParaRPr>
            </a:p>
          </p:txBody>
        </p:sp>
        <p:sp>
          <p:nvSpPr>
            <p:cNvPr id="313" name="Rectangle 7"/>
            <p:cNvSpPr/>
            <p:nvPr/>
          </p:nvSpPr>
          <p:spPr>
            <a:xfrm>
              <a:off x="3348360" y="1708200"/>
              <a:ext cx="440316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Our approach to risk is often </a:t>
              </a:r>
              <a:endParaRPr b="0" lang="en-US" sz="2700" strike="noStrike" u="none">
                <a:solidFill>
                  <a:srgbClr val="000000"/>
                </a:solidFill>
                <a:effectLst/>
                <a:uFillTx/>
                <a:latin typeface="Calibri"/>
              </a:endParaRPr>
            </a:p>
          </p:txBody>
        </p:sp>
        <p:sp>
          <p:nvSpPr>
            <p:cNvPr id="314" name="Rectangle 8"/>
            <p:cNvSpPr/>
            <p:nvPr/>
          </p:nvSpPr>
          <p:spPr>
            <a:xfrm>
              <a:off x="3348000" y="2119320"/>
              <a:ext cx="507096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determined by personal attitudes.</a:t>
              </a:r>
              <a:endParaRPr b="0" lang="en-US" sz="2700" strike="noStrike" u="none">
                <a:solidFill>
                  <a:srgbClr val="000000"/>
                </a:solidFill>
                <a:effectLst/>
                <a:uFillTx/>
                <a:latin typeface="Calibri"/>
              </a:endParaRPr>
            </a:p>
          </p:txBody>
        </p:sp>
        <p:sp>
          <p:nvSpPr>
            <p:cNvPr id="315" name="Rectangle 9"/>
            <p:cNvSpPr/>
            <p:nvPr/>
          </p:nvSpPr>
          <p:spPr>
            <a:xfrm>
              <a:off x="3347640" y="2944800"/>
              <a:ext cx="484128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We must learn to approach risk </a:t>
              </a:r>
              <a:endParaRPr b="0" lang="en-US" sz="2700" strike="noStrike" u="none">
                <a:solidFill>
                  <a:srgbClr val="000000"/>
                </a:solidFill>
                <a:effectLst/>
                <a:uFillTx/>
                <a:latin typeface="Calibri"/>
              </a:endParaRPr>
            </a:p>
          </p:txBody>
        </p:sp>
        <p:sp>
          <p:nvSpPr>
            <p:cNvPr id="316" name="Rectangle 10"/>
            <p:cNvSpPr/>
            <p:nvPr/>
          </p:nvSpPr>
          <p:spPr>
            <a:xfrm>
              <a:off x="3348000" y="3355920"/>
              <a:ext cx="463248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strategically, balancing and/or </a:t>
              </a:r>
              <a:endParaRPr b="0" lang="en-US" sz="2700" strike="noStrike" u="none">
                <a:solidFill>
                  <a:srgbClr val="000000"/>
                </a:solidFill>
                <a:effectLst/>
                <a:uFillTx/>
                <a:latin typeface="Calibri"/>
              </a:endParaRPr>
            </a:p>
          </p:txBody>
        </p:sp>
        <p:sp>
          <p:nvSpPr>
            <p:cNvPr id="317" name="Rectangle 11"/>
            <p:cNvSpPr/>
            <p:nvPr/>
          </p:nvSpPr>
          <p:spPr>
            <a:xfrm>
              <a:off x="3348000" y="3768840"/>
              <a:ext cx="512784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overcoming personal attitudes as </a:t>
              </a:r>
              <a:endParaRPr b="0" lang="en-US" sz="2700" strike="noStrike" u="none">
                <a:solidFill>
                  <a:srgbClr val="000000"/>
                </a:solidFill>
                <a:effectLst/>
                <a:uFillTx/>
                <a:latin typeface="Calibri"/>
              </a:endParaRPr>
            </a:p>
          </p:txBody>
        </p:sp>
        <p:sp>
          <p:nvSpPr>
            <p:cNvPr id="318" name="Rectangle 12"/>
            <p:cNvSpPr/>
            <p:nvPr/>
          </p:nvSpPr>
          <p:spPr>
            <a:xfrm>
              <a:off x="3348000" y="4181400"/>
              <a:ext cx="165888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necessary.</a:t>
              </a:r>
              <a:endParaRPr b="0" lang="en-US" sz="2700" strike="noStrike" u="none">
                <a:solidFill>
                  <a:srgbClr val="000000"/>
                </a:solidFill>
                <a:effectLst/>
                <a:uFillTx/>
                <a:latin typeface="Calibri"/>
              </a:endParaRPr>
            </a:p>
          </p:txBody>
        </p:sp>
        <p:sp>
          <p:nvSpPr>
            <p:cNvPr id="319" name="Rectangle 13"/>
            <p:cNvSpPr/>
            <p:nvPr/>
          </p:nvSpPr>
          <p:spPr>
            <a:xfrm>
              <a:off x="3346920" y="5005440"/>
              <a:ext cx="2840400" cy="4122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700" strike="noStrike" u="none">
                  <a:solidFill>
                    <a:srgbClr val="000000"/>
                  </a:solidFill>
                  <a:effectLst/>
                  <a:uFillTx/>
                  <a:latin typeface="Arial"/>
                </a:rPr>
                <a:t>Planning is critical.</a:t>
              </a:r>
              <a:endParaRPr b="0" lang="en-US" sz="2700" strike="noStrike" u="none">
                <a:solidFill>
                  <a:srgbClr val="000000"/>
                </a:solidFill>
                <a:effectLst/>
                <a:uFillTx/>
                <a:latin typeface="Calibri"/>
              </a:endParaRPr>
            </a:p>
          </p:txBody>
        </p:sp>
        <p:sp>
          <p:nvSpPr>
            <p:cNvPr id="320" name="Rectangle 14"/>
            <p:cNvSpPr/>
            <p:nvPr/>
          </p:nvSpPr>
          <p:spPr>
            <a:xfrm>
              <a:off x="3026880" y="16794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321" name="Rectangle 15"/>
            <p:cNvSpPr/>
            <p:nvPr/>
          </p:nvSpPr>
          <p:spPr>
            <a:xfrm>
              <a:off x="3026880" y="291636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322" name="Rectangle 16"/>
            <p:cNvSpPr/>
            <p:nvPr/>
          </p:nvSpPr>
          <p:spPr>
            <a:xfrm>
              <a:off x="3026880" y="4977000"/>
              <a:ext cx="360" cy="369000"/>
            </a:xfrm>
            <a:prstGeom prst="rect">
              <a:avLst/>
            </a:prstGeom>
            <a:noFill/>
            <a:ln w="0">
              <a:noFill/>
            </a:ln>
          </p:spPr>
          <p:style>
            <a:lnRef idx="0"/>
            <a:fillRef idx="0"/>
            <a:effectRef idx="0"/>
            <a:fontRef idx="minor"/>
          </p:style>
          <p:txBody>
            <a:bodyPr wrap="none" lIns="0" rIns="0" tIns="0" bIns="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323" name="Freeform 17"/>
            <p:cNvSpPr/>
            <p:nvPr/>
          </p:nvSpPr>
          <p:spPr>
            <a:xfrm>
              <a:off x="599400" y="5151600"/>
              <a:ext cx="2449440" cy="1137960"/>
            </a:xfrm>
            <a:custGeom>
              <a:avLst/>
              <a:gdLst>
                <a:gd name="GluePoint1X" fmla="*/ 0 w 4630"/>
                <a:gd name="GluePoint1Y" fmla="*/ 2147483646 h 2151"/>
                <a:gd name="GluePoint2X" fmla="*/ 2147483646 w 4630"/>
                <a:gd name="GluePoint2Y" fmla="*/ 2147483646 h 2151"/>
                <a:gd name="GluePoint3X" fmla="*/ 2147483646 w 4630"/>
                <a:gd name="GluePoint3Y" fmla="*/ 2147483646 h 2151"/>
                <a:gd name="GluePoint4X" fmla="*/ 2147483646 w 4630"/>
                <a:gd name="GluePoint4Y" fmla="*/ 2147483646 h 2151"/>
                <a:gd name="GluePoint5X" fmla="*/ 2147483646 w 4630"/>
                <a:gd name="GluePoint5Y" fmla="*/ 2147483646 h 2151"/>
                <a:gd name="GluePoint6X" fmla="*/ 2147483646 w 4630"/>
                <a:gd name="GluePoint6Y" fmla="*/ 0 h 2151"/>
                <a:gd name="GluePoint7X" fmla="*/ 2147483646 w 4630"/>
                <a:gd name="GluePoint7Y" fmla="*/ 2147483646 h 2151"/>
                <a:gd name="GluePoint8X" fmla="*/ 2147483646 w 4630"/>
                <a:gd name="GluePoint8Y" fmla="*/ 2147483646 h 2151"/>
                <a:gd name="GluePoint9X" fmla="*/ 2147483646 w 4630"/>
                <a:gd name="GluePoint9Y" fmla="*/ 2147483646 h 2151"/>
                <a:gd name="GluePoint10X" fmla="*/ 0 w 4630"/>
                <a:gd name="GluePoint10Y" fmla="*/ 2147483646 h 215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4630" h="2151">
                  <a:moveTo>
                    <a:pt x="0" y="2151"/>
                  </a:moveTo>
                  <a:lnTo>
                    <a:pt x="498" y="1424"/>
                  </a:lnTo>
                  <a:lnTo>
                    <a:pt x="954" y="1424"/>
                  </a:lnTo>
                  <a:lnTo>
                    <a:pt x="1792" y="977"/>
                  </a:lnTo>
                  <a:lnTo>
                    <a:pt x="2245" y="1339"/>
                  </a:lnTo>
                  <a:lnTo>
                    <a:pt x="3359" y="0"/>
                  </a:lnTo>
                  <a:lnTo>
                    <a:pt x="3858" y="251"/>
                  </a:lnTo>
                  <a:lnTo>
                    <a:pt x="3743" y="1059"/>
                  </a:lnTo>
                  <a:lnTo>
                    <a:pt x="4630" y="2151"/>
                  </a:lnTo>
                  <a:lnTo>
                    <a:pt x="0" y="2151"/>
                  </a:lnTo>
                  <a:close/>
                </a:path>
              </a:pathLst>
            </a:custGeom>
            <a:solidFill>
              <a:srgbClr val="70230c"/>
            </a:solidFill>
            <a:ln w="0">
              <a:solidFill>
                <a:srgbClr val="70230c"/>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24" name="Freeform 18"/>
            <p:cNvSpPr/>
            <p:nvPr/>
          </p:nvSpPr>
          <p:spPr>
            <a:xfrm>
              <a:off x="791640" y="6053040"/>
              <a:ext cx="288720" cy="191880"/>
            </a:xfrm>
            <a:custGeom>
              <a:avLst/>
              <a:gdLst>
                <a:gd name="GluePoint1X" fmla="*/ 0 w 545"/>
                <a:gd name="GluePoint1Y" fmla="*/ 2147483646 h 364"/>
                <a:gd name="GluePoint2X" fmla="*/ 2147483646 w 545"/>
                <a:gd name="GluePoint2Y" fmla="*/ 0 h 364"/>
                <a:gd name="GluePoint3X" fmla="*/ 2147483646 w 545"/>
                <a:gd name="GluePoint3Y" fmla="*/ 2147483646 h 364"/>
                <a:gd name="GluePoint4X" fmla="*/ 0 w 545"/>
                <a:gd name="GluePoint4Y" fmla="*/ 2147483646 h 364"/>
              </a:gdLst>
              <a:ahLst/>
              <a:cxnLst>
                <a:cxn ang="0">
                  <a:pos x="GluePoint1X" y="GluePoint1Y"/>
                </a:cxn>
                <a:cxn ang="0">
                  <a:pos x="GluePoint2X" y="GluePoint2Y"/>
                </a:cxn>
                <a:cxn ang="0">
                  <a:pos x="GluePoint3X" y="GluePoint3Y"/>
                </a:cxn>
                <a:cxn ang="0">
                  <a:pos x="GluePoint4X" y="GluePoint4Y"/>
                </a:cxn>
              </a:cxnLst>
              <a:rect l="l" t="t" r="r" b="b"/>
              <a:pathLst>
                <a:path w="545" h="364">
                  <a:moveTo>
                    <a:pt x="0" y="364"/>
                  </a:moveTo>
                  <a:lnTo>
                    <a:pt x="249" y="0"/>
                  </a:lnTo>
                  <a:lnTo>
                    <a:pt x="545" y="252"/>
                  </a:lnTo>
                  <a:lnTo>
                    <a:pt x="0" y="364"/>
                  </a:lnTo>
                  <a:close/>
                </a:path>
              </a:pathLst>
            </a:custGeom>
            <a:solidFill>
              <a:srgbClr val="ffc98e"/>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25" name="Freeform 19"/>
            <p:cNvSpPr/>
            <p:nvPr/>
          </p:nvSpPr>
          <p:spPr>
            <a:xfrm>
              <a:off x="1523520" y="5829480"/>
              <a:ext cx="301320" cy="401400"/>
            </a:xfrm>
            <a:custGeom>
              <a:avLst/>
              <a:gdLst>
                <a:gd name="GluePoint1X" fmla="*/ 2147483646 w 570"/>
                <a:gd name="GluePoint1Y" fmla="*/ 0 h 757"/>
                <a:gd name="GluePoint2X" fmla="*/ 0 w 570"/>
                <a:gd name="GluePoint2Y" fmla="*/ 2147483646 h 757"/>
                <a:gd name="GluePoint3X" fmla="*/ 2147483646 w 570"/>
                <a:gd name="GluePoint3Y" fmla="*/ 2147483646 h 757"/>
                <a:gd name="GluePoint4X" fmla="*/ 2147483646 w 570"/>
                <a:gd name="GluePoint4Y" fmla="*/ 2147483646 h 757"/>
                <a:gd name="GluePoint5X" fmla="*/ 2147483646 w 570"/>
                <a:gd name="GluePoint5Y" fmla="*/ 2147483646 h 757"/>
                <a:gd name="GluePoint6X" fmla="*/ 2147483646 w 570"/>
                <a:gd name="GluePoint6Y" fmla="*/ 0 h 75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570" h="757">
                  <a:moveTo>
                    <a:pt x="46" y="0"/>
                  </a:moveTo>
                  <a:lnTo>
                    <a:pt x="0" y="195"/>
                  </a:lnTo>
                  <a:lnTo>
                    <a:pt x="182" y="618"/>
                  </a:lnTo>
                  <a:lnTo>
                    <a:pt x="387" y="757"/>
                  </a:lnTo>
                  <a:lnTo>
                    <a:pt x="570" y="506"/>
                  </a:lnTo>
                  <a:lnTo>
                    <a:pt x="46" y="0"/>
                  </a:lnTo>
                  <a:close/>
                </a:path>
              </a:pathLst>
            </a:custGeom>
            <a:solidFill>
              <a:srgbClr val="ffc98e"/>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26" name="Freeform 20"/>
            <p:cNvSpPr/>
            <p:nvPr/>
          </p:nvSpPr>
          <p:spPr>
            <a:xfrm>
              <a:off x="1836000" y="5284800"/>
              <a:ext cx="588960" cy="752400"/>
            </a:xfrm>
            <a:custGeom>
              <a:avLst/>
              <a:gdLst>
                <a:gd name="GluePoint1X" fmla="*/ 0 w 1115"/>
                <a:gd name="GluePoint1Y" fmla="*/ 2147483646 h 1423"/>
                <a:gd name="GluePoint2X" fmla="*/ 2147483646 w 1115"/>
                <a:gd name="GluePoint2Y" fmla="*/ 0 h 1423"/>
                <a:gd name="GluePoint3X" fmla="*/ 2147483646 w 1115"/>
                <a:gd name="GluePoint3Y" fmla="*/ 2147483646 h 1423"/>
                <a:gd name="GluePoint4X" fmla="*/ 2147483646 w 1115"/>
                <a:gd name="GluePoint4Y" fmla="*/ 2147483646 h 1423"/>
                <a:gd name="GluePoint5X" fmla="*/ 2147483646 w 1115"/>
                <a:gd name="GluePoint5Y" fmla="*/ 2147483646 h 1423"/>
                <a:gd name="GluePoint6X" fmla="*/ 2147483646 w 1115"/>
                <a:gd name="GluePoint6Y" fmla="*/ 2147483646 h 1423"/>
                <a:gd name="GluePoint7X" fmla="*/ 2147483646 w 1115"/>
                <a:gd name="GluePoint7Y" fmla="*/ 2147483646 h 1423"/>
                <a:gd name="GluePoint8X" fmla="*/ 2147483646 w 1115"/>
                <a:gd name="GluePoint8Y" fmla="*/ 2147483646 h 1423"/>
                <a:gd name="GluePoint9X" fmla="*/ 0 w 1115"/>
                <a:gd name="GluePoint9Y" fmla="*/ 2147483646 h 142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l" t="t" r="r" b="b"/>
              <a:pathLst>
                <a:path w="1115" h="1423">
                  <a:moveTo>
                    <a:pt x="0" y="1117"/>
                  </a:moveTo>
                  <a:lnTo>
                    <a:pt x="1024" y="0"/>
                  </a:lnTo>
                  <a:lnTo>
                    <a:pt x="1115" y="80"/>
                  </a:lnTo>
                  <a:lnTo>
                    <a:pt x="342" y="1201"/>
                  </a:lnTo>
                  <a:lnTo>
                    <a:pt x="795" y="1088"/>
                  </a:lnTo>
                  <a:lnTo>
                    <a:pt x="659" y="1423"/>
                  </a:lnTo>
                  <a:lnTo>
                    <a:pt x="342" y="1310"/>
                  </a:lnTo>
                  <a:lnTo>
                    <a:pt x="115" y="1369"/>
                  </a:lnTo>
                  <a:lnTo>
                    <a:pt x="0" y="1117"/>
                  </a:lnTo>
                  <a:close/>
                </a:path>
              </a:pathLst>
            </a:custGeom>
            <a:solidFill>
              <a:srgbClr val="ffc98e"/>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27" name="Freeform 21"/>
            <p:cNvSpPr/>
            <p:nvPr/>
          </p:nvSpPr>
          <p:spPr>
            <a:xfrm>
              <a:off x="2556720" y="6097680"/>
              <a:ext cx="144360" cy="133200"/>
            </a:xfrm>
            <a:custGeom>
              <a:avLst/>
              <a:gdLst>
                <a:gd name="GluePoint1X" fmla="*/ 0 w 271"/>
                <a:gd name="GluePoint1Y" fmla="*/ 2147483646 h 251"/>
                <a:gd name="GluePoint2X" fmla="*/ 2147483646 w 271"/>
                <a:gd name="GluePoint2Y" fmla="*/ 2147483646 h 251"/>
                <a:gd name="GluePoint3X" fmla="*/ 2147483646 w 271"/>
                <a:gd name="GluePoint3Y" fmla="*/ 0 h 251"/>
                <a:gd name="GluePoint4X" fmla="*/ 0 w 271"/>
                <a:gd name="GluePoint4Y" fmla="*/ 2147483646 h 251"/>
              </a:gdLst>
              <a:ahLst/>
              <a:cxnLst>
                <a:cxn ang="0">
                  <a:pos x="GluePoint1X" y="GluePoint1Y"/>
                </a:cxn>
                <a:cxn ang="0">
                  <a:pos x="GluePoint2X" y="GluePoint2Y"/>
                </a:cxn>
                <a:cxn ang="0">
                  <a:pos x="GluePoint3X" y="GluePoint3Y"/>
                </a:cxn>
                <a:cxn ang="0">
                  <a:pos x="GluePoint4X" y="GluePoint4Y"/>
                </a:cxn>
              </a:cxnLst>
              <a:rect l="l" t="t" r="r" b="b"/>
              <a:pathLst>
                <a:path w="271" h="251">
                  <a:moveTo>
                    <a:pt x="0" y="112"/>
                  </a:moveTo>
                  <a:lnTo>
                    <a:pt x="204" y="251"/>
                  </a:lnTo>
                  <a:lnTo>
                    <a:pt x="271" y="0"/>
                  </a:lnTo>
                  <a:lnTo>
                    <a:pt x="0" y="112"/>
                  </a:lnTo>
                  <a:close/>
                </a:path>
              </a:pathLst>
            </a:custGeom>
            <a:solidFill>
              <a:srgbClr val="ffc98e"/>
            </a:solidFill>
            <a:ln w="0">
              <a:no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28" name="Freeform 22"/>
            <p:cNvSpPr/>
            <p:nvPr/>
          </p:nvSpPr>
          <p:spPr>
            <a:xfrm>
              <a:off x="2147400" y="2549520"/>
              <a:ext cx="228600" cy="339480"/>
            </a:xfrm>
            <a:custGeom>
              <a:avLst/>
              <a:gdLst>
                <a:gd name="GluePoint1X" fmla="*/ 0 w 431"/>
                <a:gd name="GluePoint1Y" fmla="*/ 2147483646 h 641"/>
                <a:gd name="GluePoint2X" fmla="*/ 2147483646 w 431"/>
                <a:gd name="GluePoint2Y" fmla="*/ 2147483646 h 641"/>
                <a:gd name="GluePoint3X" fmla="*/ 2147483646 w 431"/>
                <a:gd name="GluePoint3Y" fmla="*/ 2147483646 h 641"/>
                <a:gd name="GluePoint4X" fmla="*/ 2147483646 w 431"/>
                <a:gd name="GluePoint4Y" fmla="*/ 2147483646 h 641"/>
                <a:gd name="GluePoint5X" fmla="*/ 2147483646 w 431"/>
                <a:gd name="GluePoint5Y" fmla="*/ 0 h 641"/>
                <a:gd name="GluePoint6X" fmla="*/ 0 w 431"/>
                <a:gd name="GluePoint6Y" fmla="*/ 2147483646 h 64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431" h="641">
                  <a:moveTo>
                    <a:pt x="0" y="197"/>
                  </a:moveTo>
                  <a:lnTo>
                    <a:pt x="90" y="613"/>
                  </a:lnTo>
                  <a:lnTo>
                    <a:pt x="409" y="641"/>
                  </a:lnTo>
                  <a:lnTo>
                    <a:pt x="431" y="389"/>
                  </a:lnTo>
                  <a:lnTo>
                    <a:pt x="318" y="0"/>
                  </a:lnTo>
                  <a:lnTo>
                    <a:pt x="0" y="197"/>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29" name="Freeform 23"/>
            <p:cNvSpPr/>
            <p:nvPr/>
          </p:nvSpPr>
          <p:spPr>
            <a:xfrm>
              <a:off x="640800" y="4027680"/>
              <a:ext cx="299880" cy="230040"/>
            </a:xfrm>
            <a:custGeom>
              <a:avLst/>
              <a:gdLst>
                <a:gd name="GluePoint1X" fmla="*/ 0 w 567"/>
                <a:gd name="GluePoint1Y" fmla="*/ 2147483646 h 434"/>
                <a:gd name="GluePoint2X" fmla="*/ 2147483646 w 567"/>
                <a:gd name="GluePoint2Y" fmla="*/ 2147483646 h 434"/>
                <a:gd name="GluePoint3X" fmla="*/ 2147483646 w 567"/>
                <a:gd name="GluePoint3Y" fmla="*/ 0 h 434"/>
                <a:gd name="GluePoint4X" fmla="*/ 2147483646 w 567"/>
                <a:gd name="GluePoint4Y" fmla="*/ 2147483646 h 434"/>
                <a:gd name="GluePoint5X" fmla="*/ 2147483646 w 567"/>
                <a:gd name="GluePoint5Y" fmla="*/ 2147483646 h 434"/>
                <a:gd name="GluePoint6X" fmla="*/ 2147483646 w 567"/>
                <a:gd name="GluePoint6Y" fmla="*/ 2147483646 h 434"/>
                <a:gd name="GluePoint7X" fmla="*/ 0 w 567"/>
                <a:gd name="GluePoint7Y" fmla="*/ 2147483646 h 43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567" h="434">
                  <a:moveTo>
                    <a:pt x="0" y="325"/>
                  </a:moveTo>
                  <a:lnTo>
                    <a:pt x="272" y="44"/>
                  </a:lnTo>
                  <a:lnTo>
                    <a:pt x="420" y="0"/>
                  </a:lnTo>
                  <a:lnTo>
                    <a:pt x="567" y="153"/>
                  </a:lnTo>
                  <a:lnTo>
                    <a:pt x="433" y="434"/>
                  </a:lnTo>
                  <a:lnTo>
                    <a:pt x="191" y="353"/>
                  </a:lnTo>
                  <a:lnTo>
                    <a:pt x="0" y="325"/>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0" name="Freeform 24"/>
            <p:cNvSpPr/>
            <p:nvPr/>
          </p:nvSpPr>
          <p:spPr>
            <a:xfrm>
              <a:off x="1208880" y="2855880"/>
              <a:ext cx="869760" cy="1206360"/>
            </a:xfrm>
            <a:custGeom>
              <a:avLst/>
              <a:gdLst>
                <a:gd name="GluePoint1X" fmla="*/ 2147483646 w 1644"/>
                <a:gd name="GluePoint1Y" fmla="*/ 2147483646 h 2280"/>
                <a:gd name="GluePoint2X" fmla="*/ 2147483646 w 1644"/>
                <a:gd name="GluePoint2Y" fmla="*/ 2147483646 h 2280"/>
                <a:gd name="GluePoint3X" fmla="*/ 0 w 1644"/>
                <a:gd name="GluePoint3Y" fmla="*/ 2147483646 h 2280"/>
                <a:gd name="GluePoint4X" fmla="*/ 2147483646 w 1644"/>
                <a:gd name="GluePoint4Y" fmla="*/ 2147483646 h 2280"/>
                <a:gd name="GluePoint5X" fmla="*/ 2147483646 w 1644"/>
                <a:gd name="GluePoint5Y" fmla="*/ 2147483646 h 2280"/>
                <a:gd name="GluePoint6X" fmla="*/ 2147483646 w 1644"/>
                <a:gd name="GluePoint6Y" fmla="*/ 2147483646 h 2280"/>
                <a:gd name="GluePoint7X" fmla="*/ 2147483646 w 1644"/>
                <a:gd name="GluePoint7Y" fmla="*/ 0 h 2280"/>
                <a:gd name="GluePoint8X" fmla="*/ 2147483646 w 1644"/>
                <a:gd name="GluePoint8Y" fmla="*/ 2147483646 h 228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1644" h="2280">
                  <a:moveTo>
                    <a:pt x="281" y="73"/>
                  </a:moveTo>
                  <a:lnTo>
                    <a:pt x="324" y="795"/>
                  </a:lnTo>
                  <a:lnTo>
                    <a:pt x="0" y="2118"/>
                  </a:lnTo>
                  <a:lnTo>
                    <a:pt x="324" y="2280"/>
                  </a:lnTo>
                  <a:lnTo>
                    <a:pt x="1644" y="1835"/>
                  </a:lnTo>
                  <a:lnTo>
                    <a:pt x="1419" y="597"/>
                  </a:lnTo>
                  <a:lnTo>
                    <a:pt x="881" y="0"/>
                  </a:lnTo>
                  <a:lnTo>
                    <a:pt x="281" y="73"/>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1" name="Freeform 25"/>
            <p:cNvSpPr/>
            <p:nvPr/>
          </p:nvSpPr>
          <p:spPr>
            <a:xfrm>
              <a:off x="501120" y="2903400"/>
              <a:ext cx="917280" cy="295200"/>
            </a:xfrm>
            <a:custGeom>
              <a:avLst/>
              <a:gdLst>
                <a:gd name="GluePoint1X" fmla="*/ 0 w 1733"/>
                <a:gd name="GluePoint1Y" fmla="*/ 2147483646 h 559"/>
                <a:gd name="GluePoint2X" fmla="*/ 2147483646 w 1733"/>
                <a:gd name="GluePoint2Y" fmla="*/ 2147483646 h 559"/>
                <a:gd name="GluePoint3X" fmla="*/ 2147483646 w 1733"/>
                <a:gd name="GluePoint3Y" fmla="*/ 2147483646 h 559"/>
                <a:gd name="GluePoint4X" fmla="*/ 2147483646 w 1733"/>
                <a:gd name="GluePoint4Y" fmla="*/ 0 h 559"/>
                <a:gd name="GluePoint5X" fmla="*/ 2147483646 w 1733"/>
                <a:gd name="GluePoint5Y" fmla="*/ 0 h 559"/>
                <a:gd name="GluePoint6X" fmla="*/ 2147483646 w 1733"/>
                <a:gd name="GluePoint6Y" fmla="*/ 2147483646 h 559"/>
                <a:gd name="GluePoint7X" fmla="*/ 2147483646 w 1733"/>
                <a:gd name="GluePoint7Y" fmla="*/ 2147483646 h 559"/>
                <a:gd name="GluePoint8X" fmla="*/ 2147483646 w 1733"/>
                <a:gd name="GluePoint8Y" fmla="*/ 2147483646 h 559"/>
                <a:gd name="GluePoint9X" fmla="*/ 2147483646 w 1733"/>
                <a:gd name="GluePoint9Y" fmla="*/ 2147483646 h 559"/>
                <a:gd name="GluePoint10X" fmla="*/ 2147483646 w 1733"/>
                <a:gd name="GluePoint10Y" fmla="*/ 2147483646 h 559"/>
                <a:gd name="GluePoint11X" fmla="*/ 0 w 1733"/>
                <a:gd name="GluePoint11Y" fmla="*/ 2147483646 h 55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1733" h="559">
                  <a:moveTo>
                    <a:pt x="0" y="417"/>
                  </a:moveTo>
                  <a:lnTo>
                    <a:pt x="190" y="379"/>
                  </a:lnTo>
                  <a:lnTo>
                    <a:pt x="453" y="114"/>
                  </a:lnTo>
                  <a:lnTo>
                    <a:pt x="792" y="0"/>
                  </a:lnTo>
                  <a:lnTo>
                    <a:pt x="990" y="0"/>
                  </a:lnTo>
                  <a:lnTo>
                    <a:pt x="1196" y="44"/>
                  </a:lnTo>
                  <a:lnTo>
                    <a:pt x="1733" y="442"/>
                  </a:lnTo>
                  <a:lnTo>
                    <a:pt x="990" y="200"/>
                  </a:lnTo>
                  <a:lnTo>
                    <a:pt x="439" y="559"/>
                  </a:lnTo>
                  <a:lnTo>
                    <a:pt x="190" y="542"/>
                  </a:lnTo>
                  <a:lnTo>
                    <a:pt x="0" y="417"/>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2" name="Freeform 26"/>
            <p:cNvSpPr/>
            <p:nvPr/>
          </p:nvSpPr>
          <p:spPr>
            <a:xfrm>
              <a:off x="1955160" y="2135160"/>
              <a:ext cx="409320" cy="502920"/>
            </a:xfrm>
            <a:custGeom>
              <a:avLst/>
              <a:gdLst>
                <a:gd name="GluePoint1X" fmla="*/ 0 w 772"/>
                <a:gd name="GluePoint1Y" fmla="*/ 2147483646 h 950"/>
                <a:gd name="GluePoint2X" fmla="*/ 2147483646 w 772"/>
                <a:gd name="GluePoint2Y" fmla="*/ 2147483646 h 950"/>
                <a:gd name="GluePoint3X" fmla="*/ 2147483646 w 772"/>
                <a:gd name="GluePoint3Y" fmla="*/ 2147483646 h 950"/>
                <a:gd name="GluePoint4X" fmla="*/ 2147483646 w 772"/>
                <a:gd name="GluePoint4Y" fmla="*/ 2147483646 h 950"/>
                <a:gd name="GluePoint5X" fmla="*/ 2147483646 w 772"/>
                <a:gd name="GluePoint5Y" fmla="*/ 2147483646 h 950"/>
                <a:gd name="GluePoint6X" fmla="*/ 2147483646 w 772"/>
                <a:gd name="GluePoint6Y" fmla="*/ 2147483646 h 950"/>
                <a:gd name="GluePoint7X" fmla="*/ 2147483646 w 772"/>
                <a:gd name="GluePoint7Y" fmla="*/ 2147483646 h 950"/>
                <a:gd name="GluePoint8X" fmla="*/ 2147483646 w 772"/>
                <a:gd name="GluePoint8Y" fmla="*/ 0 h 950"/>
                <a:gd name="GluePoint9X" fmla="*/ 2147483646 w 772"/>
                <a:gd name="GluePoint9Y" fmla="*/ 2147483646 h 950"/>
                <a:gd name="GluePoint10X" fmla="*/ 0 w 772"/>
                <a:gd name="GluePoint10Y" fmla="*/ 2147483646 h 95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772" h="950">
                  <a:moveTo>
                    <a:pt x="0" y="112"/>
                  </a:moveTo>
                  <a:lnTo>
                    <a:pt x="113" y="279"/>
                  </a:lnTo>
                  <a:lnTo>
                    <a:pt x="46" y="389"/>
                  </a:lnTo>
                  <a:lnTo>
                    <a:pt x="271" y="892"/>
                  </a:lnTo>
                  <a:lnTo>
                    <a:pt x="477" y="950"/>
                  </a:lnTo>
                  <a:lnTo>
                    <a:pt x="772" y="699"/>
                  </a:lnTo>
                  <a:lnTo>
                    <a:pt x="612" y="57"/>
                  </a:lnTo>
                  <a:lnTo>
                    <a:pt x="497" y="0"/>
                  </a:lnTo>
                  <a:lnTo>
                    <a:pt x="184" y="84"/>
                  </a:lnTo>
                  <a:lnTo>
                    <a:pt x="0" y="112"/>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3" name="Freeform 27"/>
            <p:cNvSpPr/>
            <p:nvPr/>
          </p:nvSpPr>
          <p:spPr>
            <a:xfrm>
              <a:off x="381960" y="4203720"/>
              <a:ext cx="506160" cy="385560"/>
            </a:xfrm>
            <a:custGeom>
              <a:avLst/>
              <a:gdLst>
                <a:gd name="GluePoint1X" fmla="*/ 0 w 956"/>
                <a:gd name="GluePoint1Y" fmla="*/ 2147483646 h 727"/>
                <a:gd name="GluePoint2X" fmla="*/ 2147483646 w 956"/>
                <a:gd name="GluePoint2Y" fmla="*/ 2147483646 h 727"/>
                <a:gd name="GluePoint3X" fmla="*/ 2147483646 w 956"/>
                <a:gd name="GluePoint3Y" fmla="*/ 2147483646 h 727"/>
                <a:gd name="GluePoint4X" fmla="*/ 2147483646 w 956"/>
                <a:gd name="GluePoint4Y" fmla="*/ 2147483646 h 727"/>
                <a:gd name="GluePoint5X" fmla="*/ 2147483646 w 956"/>
                <a:gd name="GluePoint5Y" fmla="*/ 2147483646 h 727"/>
                <a:gd name="GluePoint6X" fmla="*/ 2147483646 w 956"/>
                <a:gd name="GluePoint6Y" fmla="*/ 2147483646 h 727"/>
                <a:gd name="GluePoint7X" fmla="*/ 2147483646 w 956"/>
                <a:gd name="GluePoint7Y" fmla="*/ 2147483646 h 727"/>
                <a:gd name="GluePoint8X" fmla="*/ 2147483646 w 956"/>
                <a:gd name="GluePoint8Y" fmla="*/ 2147483646 h 727"/>
                <a:gd name="GluePoint9X" fmla="*/ 2147483646 w 956"/>
                <a:gd name="GluePoint9Y" fmla="*/ 0 h 727"/>
                <a:gd name="GluePoint10X" fmla="*/ 2147483646 w 956"/>
                <a:gd name="GluePoint10Y" fmla="*/ 2147483646 h 727"/>
                <a:gd name="GluePoint11X" fmla="*/ 0 w 956"/>
                <a:gd name="GluePoint11Y" fmla="*/ 2147483646 h 72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956" h="727">
                  <a:moveTo>
                    <a:pt x="0" y="279"/>
                  </a:moveTo>
                  <a:lnTo>
                    <a:pt x="137" y="362"/>
                  </a:lnTo>
                  <a:lnTo>
                    <a:pt x="252" y="362"/>
                  </a:lnTo>
                  <a:lnTo>
                    <a:pt x="206" y="644"/>
                  </a:lnTo>
                  <a:lnTo>
                    <a:pt x="343" y="727"/>
                  </a:lnTo>
                  <a:lnTo>
                    <a:pt x="568" y="673"/>
                  </a:lnTo>
                  <a:lnTo>
                    <a:pt x="956" y="336"/>
                  </a:lnTo>
                  <a:lnTo>
                    <a:pt x="909" y="86"/>
                  </a:lnTo>
                  <a:lnTo>
                    <a:pt x="524" y="0"/>
                  </a:lnTo>
                  <a:lnTo>
                    <a:pt x="183" y="224"/>
                  </a:lnTo>
                  <a:lnTo>
                    <a:pt x="0" y="279"/>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4" name="Freeform 28"/>
            <p:cNvSpPr/>
            <p:nvPr/>
          </p:nvSpPr>
          <p:spPr>
            <a:xfrm>
              <a:off x="1156680" y="1965240"/>
              <a:ext cx="660240" cy="1155600"/>
            </a:xfrm>
            <a:custGeom>
              <a:avLst/>
              <a:gdLst>
                <a:gd name="GluePoint1X" fmla="*/ 2147483646 w 1246"/>
                <a:gd name="GluePoint1Y" fmla="*/ 2147483646 h 2184"/>
                <a:gd name="GluePoint2X" fmla="*/ 2147483646 w 1246"/>
                <a:gd name="GluePoint2Y" fmla="*/ 2147483646 h 2184"/>
                <a:gd name="GluePoint3X" fmla="*/ 2147483646 w 1246"/>
                <a:gd name="GluePoint3Y" fmla="*/ 2147483646 h 2184"/>
                <a:gd name="GluePoint4X" fmla="*/ 0 w 1246"/>
                <a:gd name="GluePoint4Y" fmla="*/ 2147483646 h 2184"/>
                <a:gd name="GluePoint5X" fmla="*/ 2147483646 w 1246"/>
                <a:gd name="GluePoint5Y" fmla="*/ 2147483646 h 2184"/>
                <a:gd name="GluePoint6X" fmla="*/ 2147483646 w 1246"/>
                <a:gd name="GluePoint6Y" fmla="*/ 2147483646 h 2184"/>
                <a:gd name="GluePoint7X" fmla="*/ 2147483646 w 1246"/>
                <a:gd name="GluePoint7Y" fmla="*/ 2147483646 h 2184"/>
                <a:gd name="GluePoint8X" fmla="*/ 2147483646 w 1246"/>
                <a:gd name="GluePoint8Y" fmla="*/ 2147483646 h 2184"/>
                <a:gd name="GluePoint9X" fmla="*/ 2147483646 w 1246"/>
                <a:gd name="GluePoint9Y" fmla="*/ 2147483646 h 2184"/>
                <a:gd name="GluePoint10X" fmla="*/ 2147483646 w 1246"/>
                <a:gd name="GluePoint10Y" fmla="*/ 2147483646 h 2184"/>
                <a:gd name="GluePoint11X" fmla="*/ 2147483646 w 1246"/>
                <a:gd name="GluePoint11Y" fmla="*/ 2147483646 h 2184"/>
                <a:gd name="GluePoint12X" fmla="*/ 2147483646 w 1246"/>
                <a:gd name="GluePoint12Y" fmla="*/ 2147483646 h 2184"/>
                <a:gd name="GluePoint13X" fmla="*/ 2147483646 w 1246"/>
                <a:gd name="GluePoint13Y" fmla="*/ 2147483646 h 2184"/>
                <a:gd name="GluePoint14X" fmla="*/ 2147483646 w 1246"/>
                <a:gd name="GluePoint14Y" fmla="*/ 2147483646 h 2184"/>
                <a:gd name="GluePoint15X" fmla="*/ 2147483646 w 1246"/>
                <a:gd name="GluePoint15Y" fmla="*/ 2147483646 h 2184"/>
                <a:gd name="GluePoint16X" fmla="*/ 2147483646 w 1246"/>
                <a:gd name="GluePoint16Y" fmla="*/ 2147483646 h 2184"/>
                <a:gd name="GluePoint17X" fmla="*/ 2147483646 w 1246"/>
                <a:gd name="GluePoint17Y" fmla="*/ 2147483646 h 2184"/>
                <a:gd name="GluePoint18X" fmla="*/ 2147483646 w 1246"/>
                <a:gd name="GluePoint18Y" fmla="*/ 0 h 2184"/>
                <a:gd name="GluePoint19X" fmla="*/ 2147483646 w 1246"/>
                <a:gd name="GluePoint19Y" fmla="*/ 2147483646 h 2184"/>
                <a:gd name="GluePoint20X" fmla="*/ 2147483646 w 1246"/>
                <a:gd name="GluePoint20Y" fmla="*/ 2147483646 h 218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Lst>
              <a:rect l="l" t="t" r="r" b="b"/>
              <a:pathLst>
                <a:path w="1246" h="2184">
                  <a:moveTo>
                    <a:pt x="445" y="205"/>
                  </a:moveTo>
                  <a:lnTo>
                    <a:pt x="300" y="617"/>
                  </a:lnTo>
                  <a:lnTo>
                    <a:pt x="102" y="676"/>
                  </a:lnTo>
                  <a:lnTo>
                    <a:pt x="0" y="843"/>
                  </a:lnTo>
                  <a:lnTo>
                    <a:pt x="147" y="1193"/>
                  </a:lnTo>
                  <a:lnTo>
                    <a:pt x="423" y="1810"/>
                  </a:lnTo>
                  <a:lnTo>
                    <a:pt x="537" y="1936"/>
                  </a:lnTo>
                  <a:lnTo>
                    <a:pt x="762" y="2184"/>
                  </a:lnTo>
                  <a:lnTo>
                    <a:pt x="857" y="2112"/>
                  </a:lnTo>
                  <a:lnTo>
                    <a:pt x="926" y="2010"/>
                  </a:lnTo>
                  <a:lnTo>
                    <a:pt x="1044" y="1117"/>
                  </a:lnTo>
                  <a:lnTo>
                    <a:pt x="1156" y="952"/>
                  </a:lnTo>
                  <a:lnTo>
                    <a:pt x="1197" y="772"/>
                  </a:lnTo>
                  <a:lnTo>
                    <a:pt x="1246" y="637"/>
                  </a:lnTo>
                  <a:lnTo>
                    <a:pt x="1135" y="622"/>
                  </a:lnTo>
                  <a:lnTo>
                    <a:pt x="1044" y="637"/>
                  </a:lnTo>
                  <a:lnTo>
                    <a:pt x="875" y="211"/>
                  </a:lnTo>
                  <a:lnTo>
                    <a:pt x="777" y="0"/>
                  </a:lnTo>
                  <a:lnTo>
                    <a:pt x="606" y="8"/>
                  </a:lnTo>
                  <a:lnTo>
                    <a:pt x="445" y="205"/>
                  </a:lnTo>
                  <a:close/>
                </a:path>
              </a:pathLst>
            </a:custGeom>
            <a:solidFill>
              <a:srgbClr val="ffc98e"/>
            </a:solidFill>
            <a:ln w="0">
              <a:solidFill>
                <a:srgbClr val="ffc98e"/>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5" name="Freeform 29"/>
            <p:cNvSpPr/>
            <p:nvPr/>
          </p:nvSpPr>
          <p:spPr>
            <a:xfrm>
              <a:off x="1377360" y="2516040"/>
              <a:ext cx="274320" cy="142560"/>
            </a:xfrm>
            <a:custGeom>
              <a:avLst/>
              <a:gdLst>
                <a:gd name="GluePoint1X" fmla="*/ 0 w 519"/>
                <a:gd name="GluePoint1Y" fmla="*/ 2147483646 h 270"/>
                <a:gd name="GluePoint2X" fmla="*/ 2147483646 w 519"/>
                <a:gd name="GluePoint2Y" fmla="*/ 2147483646 h 270"/>
                <a:gd name="GluePoint3X" fmla="*/ 2147483646 w 519"/>
                <a:gd name="GluePoint3Y" fmla="*/ 2147483646 h 270"/>
                <a:gd name="GluePoint4X" fmla="*/ 2147483646 w 519"/>
                <a:gd name="GluePoint4Y" fmla="*/ 2147483646 h 270"/>
                <a:gd name="GluePoint5X" fmla="*/ 2147483646 w 519"/>
                <a:gd name="GluePoint5Y" fmla="*/ 2147483646 h 270"/>
                <a:gd name="GluePoint6X" fmla="*/ 2147483646 w 519"/>
                <a:gd name="GluePoint6Y" fmla="*/ 2147483646 h 270"/>
                <a:gd name="GluePoint7X" fmla="*/ 2147483646 w 519"/>
                <a:gd name="GluePoint7Y" fmla="*/ 0 h 270"/>
                <a:gd name="GluePoint8X" fmla="*/ 0 w 519"/>
                <a:gd name="GluePoint8Y" fmla="*/ 2147483646 h 2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519" h="270">
                  <a:moveTo>
                    <a:pt x="0" y="55"/>
                  </a:moveTo>
                  <a:lnTo>
                    <a:pt x="126" y="243"/>
                  </a:lnTo>
                  <a:lnTo>
                    <a:pt x="455" y="270"/>
                  </a:lnTo>
                  <a:lnTo>
                    <a:pt x="519" y="100"/>
                  </a:lnTo>
                  <a:lnTo>
                    <a:pt x="442" y="126"/>
                  </a:lnTo>
                  <a:lnTo>
                    <a:pt x="122" y="109"/>
                  </a:lnTo>
                  <a:lnTo>
                    <a:pt x="13" y="0"/>
                  </a:lnTo>
                  <a:lnTo>
                    <a:pt x="0" y="55"/>
                  </a:lnTo>
                  <a:close/>
                </a:path>
              </a:pathLst>
            </a:custGeom>
            <a:solidFill>
              <a:srgbClr val="ffffff"/>
            </a:solidFill>
            <a:ln w="0">
              <a:solidFill>
                <a:srgbClr val="ffffff"/>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6" name="Freeform 30"/>
            <p:cNvSpPr/>
            <p:nvPr/>
          </p:nvSpPr>
          <p:spPr>
            <a:xfrm>
              <a:off x="1258200" y="2122560"/>
              <a:ext cx="493560" cy="220320"/>
            </a:xfrm>
            <a:custGeom>
              <a:avLst/>
              <a:gdLst>
                <a:gd name="GluePoint1X" fmla="*/ 2147483646 w 934"/>
                <a:gd name="GluePoint1Y" fmla="*/ 2147483646 h 418"/>
                <a:gd name="GluePoint2X" fmla="*/ 2147483646 w 934"/>
                <a:gd name="GluePoint2Y" fmla="*/ 2147483646 h 418"/>
                <a:gd name="GluePoint3X" fmla="*/ 2147483646 w 934"/>
                <a:gd name="GluePoint3Y" fmla="*/ 2147483646 h 418"/>
                <a:gd name="GluePoint4X" fmla="*/ 2147483646 w 934"/>
                <a:gd name="GluePoint4Y" fmla="*/ 2147483646 h 418"/>
                <a:gd name="GluePoint5X" fmla="*/ 2147483646 w 934"/>
                <a:gd name="GluePoint5Y" fmla="*/ 0 h 418"/>
                <a:gd name="GluePoint6X" fmla="*/ 2147483646 w 934"/>
                <a:gd name="GluePoint6Y" fmla="*/ 0 h 418"/>
                <a:gd name="GluePoint7X" fmla="*/ 2147483646 w 934"/>
                <a:gd name="GluePoint7Y" fmla="*/ 2147483646 h 418"/>
                <a:gd name="GluePoint8X" fmla="*/ 2147483646 w 934"/>
                <a:gd name="GluePoint8Y" fmla="*/ 2147483646 h 418"/>
                <a:gd name="GluePoint9X" fmla="*/ 2147483646 w 934"/>
                <a:gd name="GluePoint9Y" fmla="*/ 2147483646 h 418"/>
                <a:gd name="GluePoint10X" fmla="*/ 2147483646 w 934"/>
                <a:gd name="GluePoint10Y" fmla="*/ 2147483646 h 418"/>
                <a:gd name="GluePoint11X" fmla="*/ 2147483646 w 934"/>
                <a:gd name="GluePoint11Y" fmla="*/ 2147483646 h 418"/>
                <a:gd name="GluePoint12X" fmla="*/ 2147483646 w 934"/>
                <a:gd name="GluePoint12Y" fmla="*/ 2147483646 h 418"/>
                <a:gd name="GluePoint13X" fmla="*/ 0 w 934"/>
                <a:gd name="GluePoint13Y" fmla="*/ 2147483646 h 418"/>
                <a:gd name="GluePoint14X" fmla="*/ 0 w 934"/>
                <a:gd name="GluePoint14Y" fmla="*/ 2147483646 h 418"/>
                <a:gd name="GluePoint15X" fmla="*/ 2147483646 w 934"/>
                <a:gd name="GluePoint15Y" fmla="*/ 2147483646 h 418"/>
                <a:gd name="GluePoint16X" fmla="*/ 2147483646 w 934"/>
                <a:gd name="GluePoint16Y" fmla="*/ 2147483646 h 418"/>
                <a:gd name="GluePoint17X" fmla="*/ 2147483646 w 934"/>
                <a:gd name="GluePoint17Y" fmla="*/ 2147483646 h 418"/>
                <a:gd name="GluePoint18X" fmla="*/ 2147483646 w 934"/>
                <a:gd name="GluePoint18Y" fmla="*/ 2147483646 h 418"/>
                <a:gd name="GluePoint19X" fmla="*/ 2147483646 w 934"/>
                <a:gd name="GluePoint19Y" fmla="*/ 2147483646 h 418"/>
                <a:gd name="GluePoint20X" fmla="*/ 2147483646 w 934"/>
                <a:gd name="GluePoint20Y" fmla="*/ 2147483646 h 418"/>
                <a:gd name="GluePoint21X" fmla="*/ 2147483646 w 934"/>
                <a:gd name="GluePoint21Y" fmla="*/ 2147483646 h 418"/>
                <a:gd name="GluePoint22X" fmla="*/ 2147483646 w 934"/>
                <a:gd name="GluePoint22Y" fmla="*/ 2147483646 h 418"/>
                <a:gd name="GluePoint23X" fmla="*/ 2147483646 w 934"/>
                <a:gd name="GluePoint23Y" fmla="*/ 2147483646 h 41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Lst>
              <a:rect l="l" t="t" r="r" b="b"/>
              <a:pathLst>
                <a:path w="934" h="418">
                  <a:moveTo>
                    <a:pt x="881" y="385"/>
                  </a:moveTo>
                  <a:lnTo>
                    <a:pt x="934" y="269"/>
                  </a:lnTo>
                  <a:lnTo>
                    <a:pt x="934" y="186"/>
                  </a:lnTo>
                  <a:lnTo>
                    <a:pt x="889" y="39"/>
                  </a:lnTo>
                  <a:lnTo>
                    <a:pt x="743" y="0"/>
                  </a:lnTo>
                  <a:lnTo>
                    <a:pt x="672" y="0"/>
                  </a:lnTo>
                  <a:lnTo>
                    <a:pt x="527" y="76"/>
                  </a:lnTo>
                  <a:lnTo>
                    <a:pt x="482" y="155"/>
                  </a:lnTo>
                  <a:lnTo>
                    <a:pt x="398" y="88"/>
                  </a:lnTo>
                  <a:lnTo>
                    <a:pt x="313" y="39"/>
                  </a:lnTo>
                  <a:lnTo>
                    <a:pt x="189" y="88"/>
                  </a:lnTo>
                  <a:lnTo>
                    <a:pt x="77" y="118"/>
                  </a:lnTo>
                  <a:lnTo>
                    <a:pt x="0" y="226"/>
                  </a:lnTo>
                  <a:lnTo>
                    <a:pt x="0" y="340"/>
                  </a:lnTo>
                  <a:lnTo>
                    <a:pt x="99" y="418"/>
                  </a:lnTo>
                  <a:lnTo>
                    <a:pt x="362" y="418"/>
                  </a:lnTo>
                  <a:lnTo>
                    <a:pt x="461" y="259"/>
                  </a:lnTo>
                  <a:lnTo>
                    <a:pt x="505" y="226"/>
                  </a:lnTo>
                  <a:lnTo>
                    <a:pt x="555" y="226"/>
                  </a:lnTo>
                  <a:lnTo>
                    <a:pt x="598" y="340"/>
                  </a:lnTo>
                  <a:lnTo>
                    <a:pt x="625" y="378"/>
                  </a:lnTo>
                  <a:lnTo>
                    <a:pt x="793" y="418"/>
                  </a:lnTo>
                  <a:lnTo>
                    <a:pt x="881" y="385"/>
                  </a:lnTo>
                  <a:close/>
                </a:path>
              </a:pathLst>
            </a:custGeom>
            <a:solidFill>
              <a:srgbClr val="ffea00"/>
            </a:solidFill>
            <a:ln w="0">
              <a:solidFill>
                <a:srgbClr val="ffea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7" name="Freeform 31"/>
            <p:cNvSpPr/>
            <p:nvPr/>
          </p:nvSpPr>
          <p:spPr>
            <a:xfrm>
              <a:off x="573840" y="922320"/>
              <a:ext cx="1225440" cy="650880"/>
            </a:xfrm>
            <a:custGeom>
              <a:avLst/>
              <a:gdLst>
                <a:gd name="GluePoint1X" fmla="*/ 0 w 2316"/>
                <a:gd name="GluePoint1Y" fmla="*/ 2147483646 h 1230"/>
                <a:gd name="GluePoint2X" fmla="*/ 2147483646 w 2316"/>
                <a:gd name="GluePoint2Y" fmla="*/ 2147483646 h 1230"/>
                <a:gd name="GluePoint3X" fmla="*/ 2147483646 w 2316"/>
                <a:gd name="GluePoint3Y" fmla="*/ 2147483646 h 1230"/>
                <a:gd name="GluePoint4X" fmla="*/ 2147483646 w 2316"/>
                <a:gd name="GluePoint4Y" fmla="*/ 2147483646 h 1230"/>
                <a:gd name="GluePoint5X" fmla="*/ 2147483646 w 2316"/>
                <a:gd name="GluePoint5Y" fmla="*/ 2147483646 h 1230"/>
                <a:gd name="GluePoint6X" fmla="*/ 2147483646 w 2316"/>
                <a:gd name="GluePoint6Y" fmla="*/ 2147483646 h 1230"/>
                <a:gd name="GluePoint7X" fmla="*/ 2147483646 w 2316"/>
                <a:gd name="GluePoint7Y" fmla="*/ 2147483646 h 1230"/>
                <a:gd name="GluePoint8X" fmla="*/ 2147483646 w 2316"/>
                <a:gd name="GluePoint8Y" fmla="*/ 2147483646 h 1230"/>
                <a:gd name="GluePoint9X" fmla="*/ 2147483646 w 2316"/>
                <a:gd name="GluePoint9Y" fmla="*/ 2147483646 h 1230"/>
                <a:gd name="GluePoint10X" fmla="*/ 2147483646 w 2316"/>
                <a:gd name="GluePoint10Y" fmla="*/ 0 h 1230"/>
                <a:gd name="GluePoint11X" fmla="*/ 2147483646 w 2316"/>
                <a:gd name="GluePoint11Y" fmla="*/ 0 h 1230"/>
                <a:gd name="GluePoint12X" fmla="*/ 2147483646 w 2316"/>
                <a:gd name="GluePoint12Y" fmla="*/ 2147483646 h 1230"/>
                <a:gd name="GluePoint13X" fmla="*/ 2147483646 w 2316"/>
                <a:gd name="GluePoint13Y" fmla="*/ 2147483646 h 1230"/>
                <a:gd name="GluePoint14X" fmla="*/ 2147483646 w 2316"/>
                <a:gd name="GluePoint14Y" fmla="*/ 2147483646 h 1230"/>
                <a:gd name="GluePoint15X" fmla="*/ 2147483646 w 2316"/>
                <a:gd name="GluePoint15Y" fmla="*/ 2147483646 h 1230"/>
                <a:gd name="GluePoint16X" fmla="*/ 2147483646 w 2316"/>
                <a:gd name="GluePoint16Y" fmla="*/ 2147483646 h 1230"/>
                <a:gd name="GluePoint17X" fmla="*/ 2147483646 w 2316"/>
                <a:gd name="GluePoint17Y" fmla="*/ 2147483646 h 1230"/>
                <a:gd name="GluePoint18X" fmla="*/ 2147483646 w 2316"/>
                <a:gd name="GluePoint18Y" fmla="*/ 2147483646 h 1230"/>
                <a:gd name="GluePoint19X" fmla="*/ 0 w 2316"/>
                <a:gd name="GluePoint19Y" fmla="*/ 2147483646 h 123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l" t="t" r="r" b="b"/>
              <a:pathLst>
                <a:path w="2316" h="1230">
                  <a:moveTo>
                    <a:pt x="0" y="1230"/>
                  </a:moveTo>
                  <a:lnTo>
                    <a:pt x="272" y="1091"/>
                  </a:lnTo>
                  <a:lnTo>
                    <a:pt x="840" y="1091"/>
                  </a:lnTo>
                  <a:lnTo>
                    <a:pt x="1046" y="1202"/>
                  </a:lnTo>
                  <a:lnTo>
                    <a:pt x="1296" y="1202"/>
                  </a:lnTo>
                  <a:lnTo>
                    <a:pt x="1385" y="727"/>
                  </a:lnTo>
                  <a:lnTo>
                    <a:pt x="1724" y="613"/>
                  </a:lnTo>
                  <a:lnTo>
                    <a:pt x="1931" y="810"/>
                  </a:lnTo>
                  <a:lnTo>
                    <a:pt x="2157" y="529"/>
                  </a:lnTo>
                  <a:lnTo>
                    <a:pt x="2316" y="0"/>
                  </a:lnTo>
                  <a:lnTo>
                    <a:pt x="1975" y="0"/>
                  </a:lnTo>
                  <a:lnTo>
                    <a:pt x="1771" y="306"/>
                  </a:lnTo>
                  <a:lnTo>
                    <a:pt x="1613" y="194"/>
                  </a:lnTo>
                  <a:lnTo>
                    <a:pt x="1296" y="474"/>
                  </a:lnTo>
                  <a:lnTo>
                    <a:pt x="1158" y="865"/>
                  </a:lnTo>
                  <a:lnTo>
                    <a:pt x="887" y="977"/>
                  </a:lnTo>
                  <a:lnTo>
                    <a:pt x="638" y="780"/>
                  </a:lnTo>
                  <a:lnTo>
                    <a:pt x="205" y="1007"/>
                  </a:lnTo>
                  <a:lnTo>
                    <a:pt x="0" y="1230"/>
                  </a:lnTo>
                  <a:close/>
                </a:path>
              </a:pathLst>
            </a:custGeom>
            <a:solidFill>
              <a:srgbClr val="ff0000"/>
            </a:solidFill>
            <a:ln w="0">
              <a:solidFill>
                <a:srgbClr val="ff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8" name="Freeform 32"/>
            <p:cNvSpPr/>
            <p:nvPr/>
          </p:nvSpPr>
          <p:spPr>
            <a:xfrm>
              <a:off x="475560" y="2862360"/>
              <a:ext cx="2301840" cy="3425760"/>
            </a:xfrm>
            <a:custGeom>
              <a:avLst/>
              <a:gdLst>
                <a:gd name="GluePoint1X" fmla="*/ 2147483646 w 4350"/>
                <a:gd name="GluePoint1Y" fmla="*/ 2147483646 h 6476"/>
                <a:gd name="GluePoint2X" fmla="*/ 2147483646 w 4350"/>
                <a:gd name="GluePoint2Y" fmla="*/ 2147483646 h 6476"/>
                <a:gd name="GluePoint3X" fmla="*/ 2147483646 w 4350"/>
                <a:gd name="GluePoint3Y" fmla="*/ 2147483646 h 6476"/>
                <a:gd name="GluePoint4X" fmla="*/ 2147483646 w 4350"/>
                <a:gd name="GluePoint4Y" fmla="*/ 2147483646 h 6476"/>
                <a:gd name="GluePoint5X" fmla="*/ 2147483646 w 4350"/>
                <a:gd name="GluePoint5Y" fmla="*/ 2147483646 h 6476"/>
                <a:gd name="GluePoint6X" fmla="*/ 2147483646 w 4350"/>
                <a:gd name="GluePoint6Y" fmla="*/ 2147483646 h 6476"/>
                <a:gd name="GluePoint7X" fmla="*/ 2147483646 w 4350"/>
                <a:gd name="GluePoint7Y" fmla="*/ 2147483646 h 6476"/>
                <a:gd name="GluePoint8X" fmla="*/ 2147483646 w 4350"/>
                <a:gd name="GluePoint8Y" fmla="*/ 2147483646 h 6476"/>
                <a:gd name="GluePoint9X" fmla="*/ 2147483646 w 4350"/>
                <a:gd name="GluePoint9Y" fmla="*/ 2147483646 h 6476"/>
                <a:gd name="GluePoint10X" fmla="*/ 2147483646 w 4350"/>
                <a:gd name="GluePoint10Y" fmla="*/ 2147483646 h 6476"/>
                <a:gd name="GluePoint11X" fmla="*/ 2147483646 w 4350"/>
                <a:gd name="GluePoint11Y" fmla="*/ 2147483646 h 6476"/>
                <a:gd name="GluePoint12X" fmla="*/ 2147483646 w 4350"/>
                <a:gd name="GluePoint12Y" fmla="*/ 2147483646 h 6476"/>
                <a:gd name="GluePoint13X" fmla="*/ 2147483646 w 4350"/>
                <a:gd name="GluePoint13Y" fmla="*/ 2147483646 h 6476"/>
                <a:gd name="GluePoint14X" fmla="*/ 2147483646 w 4350"/>
                <a:gd name="GluePoint14Y" fmla="*/ 2147483646 h 6476"/>
                <a:gd name="GluePoint15X" fmla="*/ 2147483646 w 4350"/>
                <a:gd name="GluePoint15Y" fmla="*/ 2147483646 h 6476"/>
                <a:gd name="GluePoint16X" fmla="*/ 2147483646 w 4350"/>
                <a:gd name="GluePoint16Y" fmla="*/ 2147483646 h 6476"/>
                <a:gd name="GluePoint17X" fmla="*/ 2147483646 w 4350"/>
                <a:gd name="GluePoint17Y" fmla="*/ 2147483646 h 6476"/>
                <a:gd name="GluePoint18X" fmla="*/ 2147483646 w 4350"/>
                <a:gd name="GluePoint18Y" fmla="*/ 2147483646 h 6476"/>
                <a:gd name="GluePoint19X" fmla="*/ 2147483646 w 4350"/>
                <a:gd name="GluePoint19Y" fmla="*/ 2147483646 h 6476"/>
                <a:gd name="GluePoint20X" fmla="*/ 2147483646 w 4350"/>
                <a:gd name="GluePoint20Y" fmla="*/ 2147483646 h 6476"/>
                <a:gd name="GluePoint21X" fmla="*/ 2147483646 w 4350"/>
                <a:gd name="GluePoint21Y" fmla="*/ 2147483646 h 6476"/>
                <a:gd name="GluePoint22X" fmla="*/ 2147483646 w 4350"/>
                <a:gd name="GluePoint22Y" fmla="*/ 2147483646 h 6476"/>
                <a:gd name="GluePoint23X" fmla="*/ 2147483646 w 4350"/>
                <a:gd name="GluePoint23Y" fmla="*/ 2147483646 h 6476"/>
                <a:gd name="GluePoint24X" fmla="*/ 2147483646 w 4350"/>
                <a:gd name="GluePoint24Y" fmla="*/ 2147483646 h 6476"/>
                <a:gd name="GluePoint25X" fmla="*/ 2147483646 w 4350"/>
                <a:gd name="GluePoint25Y" fmla="*/ 2147483646 h 6476"/>
                <a:gd name="GluePoint26X" fmla="*/ 2147483646 w 4350"/>
                <a:gd name="GluePoint26Y" fmla="*/ 2147483646 h 6476"/>
                <a:gd name="GluePoint27X" fmla="*/ 2147483646 w 4350"/>
                <a:gd name="GluePoint27Y" fmla="*/ 2147483646 h 6476"/>
                <a:gd name="GluePoint28X" fmla="*/ 2147483646 w 4350"/>
                <a:gd name="GluePoint28Y" fmla="*/ 2147483646 h 6476"/>
                <a:gd name="GluePoint29X" fmla="*/ 2147483646 w 4350"/>
                <a:gd name="GluePoint29Y" fmla="*/ 2147483646 h 6476"/>
                <a:gd name="GluePoint30X" fmla="*/ 2147483646 w 4350"/>
                <a:gd name="GluePoint30Y" fmla="*/ 2147483646 h 6476"/>
                <a:gd name="GluePoint31X" fmla="*/ 2147483646 w 4350"/>
                <a:gd name="GluePoint31Y" fmla="*/ 2147483646 h 6476"/>
                <a:gd name="GluePoint32X" fmla="*/ 2147483646 w 4350"/>
                <a:gd name="GluePoint32Y" fmla="*/ 2147483646 h 6476"/>
                <a:gd name="GluePoint33X" fmla="*/ 2147483646 w 4350"/>
                <a:gd name="GluePoint33Y" fmla="*/ 2147483646 h 6476"/>
                <a:gd name="GluePoint34X" fmla="*/ 2147483646 w 4350"/>
                <a:gd name="GluePoint34Y" fmla="*/ 2147483646 h 6476"/>
                <a:gd name="GluePoint35X" fmla="*/ 2147483646 w 4350"/>
                <a:gd name="GluePoint35Y" fmla="*/ 2147483646 h 6476"/>
                <a:gd name="GluePoint36X" fmla="*/ 2147483646 w 4350"/>
                <a:gd name="GluePoint36Y" fmla="*/ 2147483646 h 6476"/>
                <a:gd name="GluePoint37X" fmla="*/ 2147483646 w 4350"/>
                <a:gd name="GluePoint37Y" fmla="*/ 2147483646 h 6476"/>
                <a:gd name="GluePoint38X" fmla="*/ 2147483646 w 4350"/>
                <a:gd name="GluePoint38Y" fmla="*/ 2147483646 h 6476"/>
                <a:gd name="GluePoint39X" fmla="*/ 2147483646 w 4350"/>
                <a:gd name="GluePoint39Y" fmla="*/ 2147483646 h 6476"/>
                <a:gd name="GluePoint40X" fmla="*/ 2147483646 w 4350"/>
                <a:gd name="GluePoint40Y" fmla="*/ 2147483646 h 6476"/>
                <a:gd name="GluePoint41X" fmla="*/ 2147483646 w 4350"/>
                <a:gd name="GluePoint41Y" fmla="*/ 2147483646 h 6476"/>
                <a:gd name="GluePoint42X" fmla="*/ 2147483646 w 4350"/>
                <a:gd name="GluePoint42Y" fmla="*/ 2147483646 h 6476"/>
                <a:gd name="GluePoint43X" fmla="*/ 2147483646 w 4350"/>
                <a:gd name="GluePoint43Y" fmla="*/ 2147483646 h 6476"/>
                <a:gd name="GluePoint44X" fmla="*/ 2147483646 w 4350"/>
                <a:gd name="GluePoint44Y" fmla="*/ 2147483646 h 6476"/>
                <a:gd name="GluePoint45X" fmla="*/ 2147483646 w 4350"/>
                <a:gd name="GluePoint45Y" fmla="*/ 2147483646 h 6476"/>
                <a:gd name="GluePoint46X" fmla="*/ 2147483646 w 4350"/>
                <a:gd name="GluePoint46Y" fmla="*/ 2147483646 h 6476"/>
                <a:gd name="GluePoint47X" fmla="*/ 2147483646 w 4350"/>
                <a:gd name="GluePoint47Y" fmla="*/ 2147483646 h 6476"/>
                <a:gd name="GluePoint48X" fmla="*/ 2147483646 w 4350"/>
                <a:gd name="GluePoint48Y" fmla="*/ 2147483646 h 6476"/>
                <a:gd name="GluePoint49X" fmla="*/ 2147483646 w 4350"/>
                <a:gd name="GluePoint49Y" fmla="*/ 2147483646 h 6476"/>
                <a:gd name="GluePoint50X" fmla="*/ 2147483646 w 4350"/>
                <a:gd name="GluePoint50Y" fmla="*/ 2147483646 h 6476"/>
                <a:gd name="GluePoint51X" fmla="*/ 2147483646 w 4350"/>
                <a:gd name="GluePoint51Y" fmla="*/ 2147483646 h 6476"/>
                <a:gd name="GluePoint52X" fmla="*/ 2147483646 w 4350"/>
                <a:gd name="GluePoint52Y" fmla="*/ 2147483646 h 6476"/>
                <a:gd name="GluePoint53X" fmla="*/ 2147483646 w 4350"/>
                <a:gd name="GluePoint53Y" fmla="*/ 2147483646 h 6476"/>
                <a:gd name="GluePoint54X" fmla="*/ 2147483646 w 4350"/>
                <a:gd name="GluePoint54Y" fmla="*/ 2147483646 h 6476"/>
                <a:gd name="GluePoint55X" fmla="*/ 0 w 4350"/>
                <a:gd name="GluePoint55Y" fmla="*/ 2147483646 h 647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Lst>
              <a:rect l="l" t="t" r="r" b="b"/>
              <a:pathLst>
                <a:path w="4350" h="6476">
                  <a:moveTo>
                    <a:pt x="97" y="2878"/>
                  </a:moveTo>
                  <a:lnTo>
                    <a:pt x="52" y="3146"/>
                  </a:lnTo>
                  <a:lnTo>
                    <a:pt x="121" y="3183"/>
                  </a:lnTo>
                  <a:lnTo>
                    <a:pt x="170" y="3030"/>
                  </a:lnTo>
                  <a:lnTo>
                    <a:pt x="196" y="3217"/>
                  </a:lnTo>
                  <a:lnTo>
                    <a:pt x="314" y="3183"/>
                  </a:lnTo>
                  <a:lnTo>
                    <a:pt x="554" y="2801"/>
                  </a:lnTo>
                  <a:lnTo>
                    <a:pt x="721" y="2767"/>
                  </a:lnTo>
                  <a:lnTo>
                    <a:pt x="744" y="2613"/>
                  </a:lnTo>
                  <a:lnTo>
                    <a:pt x="813" y="2843"/>
                  </a:lnTo>
                  <a:lnTo>
                    <a:pt x="768" y="3030"/>
                  </a:lnTo>
                  <a:lnTo>
                    <a:pt x="813" y="3217"/>
                  </a:lnTo>
                  <a:lnTo>
                    <a:pt x="768" y="3260"/>
                  </a:lnTo>
                  <a:lnTo>
                    <a:pt x="1366" y="5491"/>
                  </a:lnTo>
                  <a:lnTo>
                    <a:pt x="1267" y="4433"/>
                  </a:lnTo>
                  <a:lnTo>
                    <a:pt x="1225" y="3260"/>
                  </a:lnTo>
                  <a:lnTo>
                    <a:pt x="1316" y="2691"/>
                  </a:lnTo>
                  <a:lnTo>
                    <a:pt x="1101" y="2691"/>
                  </a:lnTo>
                  <a:lnTo>
                    <a:pt x="1007" y="2465"/>
                  </a:lnTo>
                  <a:lnTo>
                    <a:pt x="886" y="2465"/>
                  </a:lnTo>
                  <a:lnTo>
                    <a:pt x="768" y="2274"/>
                  </a:lnTo>
                  <a:lnTo>
                    <a:pt x="672" y="2238"/>
                  </a:lnTo>
                  <a:lnTo>
                    <a:pt x="504" y="2313"/>
                  </a:lnTo>
                  <a:lnTo>
                    <a:pt x="454" y="2238"/>
                  </a:lnTo>
                  <a:lnTo>
                    <a:pt x="647" y="1668"/>
                  </a:lnTo>
                  <a:lnTo>
                    <a:pt x="839" y="1366"/>
                  </a:lnTo>
                  <a:lnTo>
                    <a:pt x="886" y="1101"/>
                  </a:lnTo>
                  <a:lnTo>
                    <a:pt x="1030" y="834"/>
                  </a:lnTo>
                  <a:lnTo>
                    <a:pt x="957" y="530"/>
                  </a:lnTo>
                  <a:lnTo>
                    <a:pt x="1007" y="460"/>
                  </a:lnTo>
                  <a:lnTo>
                    <a:pt x="504" y="681"/>
                  </a:lnTo>
                  <a:lnTo>
                    <a:pt x="240" y="646"/>
                  </a:lnTo>
                  <a:lnTo>
                    <a:pt x="52" y="495"/>
                  </a:lnTo>
                  <a:lnTo>
                    <a:pt x="267" y="611"/>
                  </a:lnTo>
                  <a:lnTo>
                    <a:pt x="504" y="570"/>
                  </a:lnTo>
                  <a:lnTo>
                    <a:pt x="1007" y="190"/>
                  </a:lnTo>
                  <a:lnTo>
                    <a:pt x="1151" y="190"/>
                  </a:lnTo>
                  <a:lnTo>
                    <a:pt x="1769" y="530"/>
                  </a:lnTo>
                  <a:lnTo>
                    <a:pt x="1243" y="120"/>
                  </a:lnTo>
                  <a:lnTo>
                    <a:pt x="1316" y="38"/>
                  </a:lnTo>
                  <a:lnTo>
                    <a:pt x="1460" y="38"/>
                  </a:lnTo>
                  <a:lnTo>
                    <a:pt x="1534" y="120"/>
                  </a:lnTo>
                  <a:lnTo>
                    <a:pt x="1677" y="0"/>
                  </a:lnTo>
                  <a:lnTo>
                    <a:pt x="1769" y="495"/>
                  </a:lnTo>
                  <a:lnTo>
                    <a:pt x="1986" y="646"/>
                  </a:lnTo>
                  <a:lnTo>
                    <a:pt x="2033" y="495"/>
                  </a:lnTo>
                  <a:lnTo>
                    <a:pt x="1746" y="156"/>
                  </a:lnTo>
                  <a:lnTo>
                    <a:pt x="2056" y="460"/>
                  </a:lnTo>
                  <a:lnTo>
                    <a:pt x="2129" y="419"/>
                  </a:lnTo>
                  <a:lnTo>
                    <a:pt x="2223" y="681"/>
                  </a:lnTo>
                  <a:lnTo>
                    <a:pt x="2129" y="758"/>
                  </a:lnTo>
                  <a:lnTo>
                    <a:pt x="2083" y="946"/>
                  </a:lnTo>
                  <a:lnTo>
                    <a:pt x="1912" y="1101"/>
                  </a:lnTo>
                  <a:lnTo>
                    <a:pt x="1769" y="1062"/>
                  </a:lnTo>
                  <a:lnTo>
                    <a:pt x="1557" y="2012"/>
                  </a:lnTo>
                  <a:lnTo>
                    <a:pt x="1723" y="2086"/>
                  </a:lnTo>
                  <a:lnTo>
                    <a:pt x="2197" y="1970"/>
                  </a:lnTo>
                  <a:lnTo>
                    <a:pt x="2628" y="1746"/>
                  </a:lnTo>
                  <a:lnTo>
                    <a:pt x="2967" y="1780"/>
                  </a:lnTo>
                  <a:lnTo>
                    <a:pt x="3275" y="1894"/>
                  </a:lnTo>
                  <a:lnTo>
                    <a:pt x="3608" y="2046"/>
                  </a:lnTo>
                  <a:lnTo>
                    <a:pt x="3779" y="2046"/>
                  </a:lnTo>
                  <a:lnTo>
                    <a:pt x="3967" y="2313"/>
                  </a:lnTo>
                  <a:lnTo>
                    <a:pt x="3896" y="2465"/>
                  </a:lnTo>
                  <a:lnTo>
                    <a:pt x="3967" y="2691"/>
                  </a:lnTo>
                  <a:lnTo>
                    <a:pt x="3967" y="3336"/>
                  </a:lnTo>
                  <a:lnTo>
                    <a:pt x="3874" y="3863"/>
                  </a:lnTo>
                  <a:lnTo>
                    <a:pt x="3967" y="3975"/>
                  </a:lnTo>
                  <a:lnTo>
                    <a:pt x="3945" y="4204"/>
                  </a:lnTo>
                  <a:lnTo>
                    <a:pt x="4135" y="4280"/>
                  </a:lnTo>
                  <a:lnTo>
                    <a:pt x="4350" y="4397"/>
                  </a:lnTo>
                  <a:lnTo>
                    <a:pt x="4350" y="4509"/>
                  </a:lnTo>
                  <a:lnTo>
                    <a:pt x="4041" y="4397"/>
                  </a:lnTo>
                  <a:lnTo>
                    <a:pt x="3014" y="4321"/>
                  </a:lnTo>
                  <a:lnTo>
                    <a:pt x="2989" y="3676"/>
                  </a:lnTo>
                  <a:lnTo>
                    <a:pt x="3061" y="3108"/>
                  </a:lnTo>
                  <a:lnTo>
                    <a:pt x="2506" y="3030"/>
                  </a:lnTo>
                  <a:lnTo>
                    <a:pt x="2295" y="3373"/>
                  </a:lnTo>
                  <a:lnTo>
                    <a:pt x="2273" y="4017"/>
                  </a:lnTo>
                  <a:lnTo>
                    <a:pt x="2342" y="4774"/>
                  </a:lnTo>
                  <a:lnTo>
                    <a:pt x="2506" y="5758"/>
                  </a:lnTo>
                  <a:lnTo>
                    <a:pt x="2869" y="6060"/>
                  </a:lnTo>
                  <a:lnTo>
                    <a:pt x="2989" y="5985"/>
                  </a:lnTo>
                  <a:lnTo>
                    <a:pt x="4064" y="6476"/>
                  </a:lnTo>
                  <a:lnTo>
                    <a:pt x="2440" y="6476"/>
                  </a:lnTo>
                  <a:lnTo>
                    <a:pt x="2725" y="6137"/>
                  </a:lnTo>
                  <a:lnTo>
                    <a:pt x="2223" y="5564"/>
                  </a:lnTo>
                  <a:lnTo>
                    <a:pt x="2009" y="5455"/>
                  </a:lnTo>
                  <a:lnTo>
                    <a:pt x="1677" y="5946"/>
                  </a:lnTo>
                  <a:lnTo>
                    <a:pt x="1964" y="5909"/>
                  </a:lnTo>
                  <a:lnTo>
                    <a:pt x="2009" y="6210"/>
                  </a:lnTo>
                  <a:lnTo>
                    <a:pt x="2295" y="6476"/>
                  </a:lnTo>
                  <a:lnTo>
                    <a:pt x="1101" y="5715"/>
                  </a:lnTo>
                  <a:lnTo>
                    <a:pt x="1125" y="5946"/>
                  </a:lnTo>
                  <a:lnTo>
                    <a:pt x="1534" y="6288"/>
                  </a:lnTo>
                  <a:lnTo>
                    <a:pt x="2107" y="6476"/>
                  </a:lnTo>
                  <a:lnTo>
                    <a:pt x="479" y="6476"/>
                  </a:lnTo>
                  <a:lnTo>
                    <a:pt x="1292" y="6325"/>
                  </a:lnTo>
                  <a:lnTo>
                    <a:pt x="792" y="5794"/>
                  </a:lnTo>
                  <a:lnTo>
                    <a:pt x="363" y="6476"/>
                  </a:lnTo>
                  <a:lnTo>
                    <a:pt x="121" y="6476"/>
                  </a:lnTo>
                  <a:lnTo>
                    <a:pt x="597" y="5872"/>
                  </a:lnTo>
                  <a:lnTo>
                    <a:pt x="407" y="5794"/>
                  </a:lnTo>
                  <a:lnTo>
                    <a:pt x="196" y="5532"/>
                  </a:lnTo>
                  <a:lnTo>
                    <a:pt x="504" y="5715"/>
                  </a:lnTo>
                  <a:lnTo>
                    <a:pt x="957" y="5715"/>
                  </a:lnTo>
                  <a:lnTo>
                    <a:pt x="1174" y="5491"/>
                  </a:lnTo>
                  <a:lnTo>
                    <a:pt x="504" y="3336"/>
                  </a:lnTo>
                  <a:lnTo>
                    <a:pt x="52" y="3260"/>
                  </a:lnTo>
                  <a:lnTo>
                    <a:pt x="0" y="3146"/>
                  </a:lnTo>
                  <a:lnTo>
                    <a:pt x="97" y="287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39" name="Freeform 33"/>
            <p:cNvSpPr/>
            <p:nvPr/>
          </p:nvSpPr>
          <p:spPr>
            <a:xfrm>
              <a:off x="323280" y="4065480"/>
              <a:ext cx="633240" cy="360360"/>
            </a:xfrm>
            <a:custGeom>
              <a:avLst/>
              <a:gdLst>
                <a:gd name="GluePoint1X" fmla="*/ 2147483646 w 1197"/>
                <a:gd name="GluePoint1Y" fmla="*/ 2147483646 h 683"/>
                <a:gd name="GluePoint2X" fmla="*/ 2147483646 w 1197"/>
                <a:gd name="GluePoint2Y" fmla="*/ 2147483646 h 683"/>
                <a:gd name="GluePoint3X" fmla="*/ 2147483646 w 1197"/>
                <a:gd name="GluePoint3Y" fmla="*/ 2147483646 h 683"/>
                <a:gd name="GluePoint4X" fmla="*/ 2147483646 w 1197"/>
                <a:gd name="GluePoint4Y" fmla="*/ 2147483646 h 683"/>
                <a:gd name="GluePoint5X" fmla="*/ 2147483646 w 1197"/>
                <a:gd name="GluePoint5Y" fmla="*/ 2147483646 h 683"/>
                <a:gd name="GluePoint6X" fmla="*/ 2147483646 w 1197"/>
                <a:gd name="GluePoint6Y" fmla="*/ 2147483646 h 683"/>
                <a:gd name="GluePoint7X" fmla="*/ 2147483646 w 1197"/>
                <a:gd name="GluePoint7Y" fmla="*/ 2147483646 h 683"/>
                <a:gd name="GluePoint8X" fmla="*/ 2147483646 w 1197"/>
                <a:gd name="GluePoint8Y" fmla="*/ 2147483646 h 683"/>
                <a:gd name="GluePoint9X" fmla="*/ 2147483646 w 1197"/>
                <a:gd name="GluePoint9Y" fmla="*/ 2147483646 h 683"/>
                <a:gd name="GluePoint10X" fmla="*/ 2147483646 w 1197"/>
                <a:gd name="GluePoint10Y" fmla="*/ 2147483646 h 683"/>
                <a:gd name="GluePoint11X" fmla="*/ 2147483646 w 1197"/>
                <a:gd name="GluePoint11Y" fmla="*/ 0 h 683"/>
                <a:gd name="GluePoint12X" fmla="*/ 2147483646 w 1197"/>
                <a:gd name="GluePoint12Y" fmla="*/ 2147483646 h 683"/>
                <a:gd name="GluePoint13X" fmla="*/ 2147483646 w 1197"/>
                <a:gd name="GluePoint13Y" fmla="*/ 2147483646 h 683"/>
                <a:gd name="GluePoint14X" fmla="*/ 0 w 1197"/>
                <a:gd name="GluePoint14Y" fmla="*/ 2147483646 h 683"/>
                <a:gd name="GluePoint15X" fmla="*/ 2147483646 w 1197"/>
                <a:gd name="GluePoint15Y" fmla="*/ 2147483646 h 683"/>
                <a:gd name="GluePoint16X" fmla="*/ 2147483646 w 1197"/>
                <a:gd name="GluePoint16Y" fmla="*/ 2147483646 h 6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Lst>
              <a:rect l="l" t="t" r="r" b="b"/>
              <a:pathLst>
                <a:path w="1197" h="683">
                  <a:moveTo>
                    <a:pt x="384" y="604"/>
                  </a:moveTo>
                  <a:lnTo>
                    <a:pt x="99" y="571"/>
                  </a:lnTo>
                  <a:lnTo>
                    <a:pt x="314" y="493"/>
                  </a:lnTo>
                  <a:lnTo>
                    <a:pt x="602" y="265"/>
                  </a:lnTo>
                  <a:lnTo>
                    <a:pt x="1008" y="339"/>
                  </a:lnTo>
                  <a:lnTo>
                    <a:pt x="1079" y="417"/>
                  </a:lnTo>
                  <a:lnTo>
                    <a:pt x="1197" y="152"/>
                  </a:lnTo>
                  <a:lnTo>
                    <a:pt x="1126" y="40"/>
                  </a:lnTo>
                  <a:lnTo>
                    <a:pt x="985" y="265"/>
                  </a:lnTo>
                  <a:lnTo>
                    <a:pt x="650" y="226"/>
                  </a:lnTo>
                  <a:lnTo>
                    <a:pt x="841" y="0"/>
                  </a:lnTo>
                  <a:lnTo>
                    <a:pt x="555" y="265"/>
                  </a:lnTo>
                  <a:lnTo>
                    <a:pt x="339" y="456"/>
                  </a:lnTo>
                  <a:lnTo>
                    <a:pt x="0" y="571"/>
                  </a:lnTo>
                  <a:lnTo>
                    <a:pt x="384" y="683"/>
                  </a:lnTo>
                  <a:lnTo>
                    <a:pt x="384" y="604"/>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40" name="Freeform 34"/>
            <p:cNvSpPr/>
            <p:nvPr/>
          </p:nvSpPr>
          <p:spPr>
            <a:xfrm>
              <a:off x="1753560" y="5086440"/>
              <a:ext cx="1670040" cy="1203120"/>
            </a:xfrm>
            <a:custGeom>
              <a:avLst/>
              <a:gdLst>
                <a:gd name="GluePoint1X" fmla="*/ 0 w 3156"/>
                <a:gd name="GluePoint1Y" fmla="*/ 2147483646 h 2273"/>
                <a:gd name="GluePoint2X" fmla="*/ 2147483646 w 3156"/>
                <a:gd name="GluePoint2Y" fmla="*/ 0 h 2273"/>
                <a:gd name="GluePoint3X" fmla="*/ 2147483646 w 3156"/>
                <a:gd name="GluePoint3Y" fmla="*/ 2147483646 h 2273"/>
                <a:gd name="GluePoint4X" fmla="*/ 2147483646 w 3156"/>
                <a:gd name="GluePoint4Y" fmla="*/ 2147483646 h 2273"/>
                <a:gd name="GluePoint5X" fmla="*/ 2147483646 w 3156"/>
                <a:gd name="GluePoint5Y" fmla="*/ 2147483646 h 2273"/>
                <a:gd name="GluePoint6X" fmla="*/ 2147483646 w 3156"/>
                <a:gd name="GluePoint6Y" fmla="*/ 2147483646 h 2273"/>
                <a:gd name="GluePoint7X" fmla="*/ 2147483646 w 3156"/>
                <a:gd name="GluePoint7Y" fmla="*/ 2147483646 h 2273"/>
                <a:gd name="GluePoint8X" fmla="*/ 2147483646 w 3156"/>
                <a:gd name="GluePoint8Y" fmla="*/ 2147483646 h 2273"/>
                <a:gd name="GluePoint9X" fmla="*/ 2147483646 w 3156"/>
                <a:gd name="GluePoint9Y" fmla="*/ 2147483646 h 2273"/>
                <a:gd name="GluePoint10X" fmla="*/ 2147483646 w 3156"/>
                <a:gd name="GluePoint10Y" fmla="*/ 2147483646 h 2273"/>
                <a:gd name="GluePoint11X" fmla="*/ 2147483646 w 3156"/>
                <a:gd name="GluePoint11Y" fmla="*/ 2147483646 h 2273"/>
                <a:gd name="GluePoint12X" fmla="*/ 2147483646 w 3156"/>
                <a:gd name="GluePoint12Y" fmla="*/ 2147483646 h 2273"/>
                <a:gd name="GluePoint13X" fmla="*/ 2147483646 w 3156"/>
                <a:gd name="GluePoint13Y" fmla="*/ 2147483646 h 2273"/>
                <a:gd name="GluePoint14X" fmla="*/ 2147483646 w 3156"/>
                <a:gd name="GluePoint14Y" fmla="*/ 2147483646 h 2273"/>
                <a:gd name="GluePoint15X" fmla="*/ 2147483646 w 3156"/>
                <a:gd name="GluePoint15Y" fmla="*/ 2147483646 h 2273"/>
                <a:gd name="GluePoint16X" fmla="*/ 2147483646 w 3156"/>
                <a:gd name="GluePoint16Y" fmla="*/ 2147483646 h 2273"/>
                <a:gd name="GluePoint17X" fmla="*/ 2147483646 w 3156"/>
                <a:gd name="GluePoint17Y" fmla="*/ 2147483646 h 2273"/>
                <a:gd name="GluePoint18X" fmla="*/ 2147483646 w 3156"/>
                <a:gd name="GluePoint18Y" fmla="*/ 2147483646 h 2273"/>
                <a:gd name="GluePoint19X" fmla="*/ 2147483646 w 3156"/>
                <a:gd name="GluePoint19Y" fmla="*/ 2147483646 h 2273"/>
                <a:gd name="GluePoint20X" fmla="*/ 2147483646 w 3156"/>
                <a:gd name="GluePoint20Y" fmla="*/ 2147483646 h 2273"/>
                <a:gd name="GluePoint21X" fmla="*/ 0 w 3156"/>
                <a:gd name="GluePoint21Y" fmla="*/ 2147483646 h 22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Lst>
              <a:rect l="l" t="t" r="r" b="b"/>
              <a:pathLst>
                <a:path w="3156" h="2273">
                  <a:moveTo>
                    <a:pt x="0" y="1478"/>
                  </a:moveTo>
                  <a:lnTo>
                    <a:pt x="1172" y="0"/>
                  </a:lnTo>
                  <a:lnTo>
                    <a:pt x="1841" y="341"/>
                  </a:lnTo>
                  <a:lnTo>
                    <a:pt x="1720" y="1099"/>
                  </a:lnTo>
                  <a:lnTo>
                    <a:pt x="2103" y="1286"/>
                  </a:lnTo>
                  <a:lnTo>
                    <a:pt x="2150" y="1554"/>
                  </a:lnTo>
                  <a:lnTo>
                    <a:pt x="2510" y="1667"/>
                  </a:lnTo>
                  <a:lnTo>
                    <a:pt x="3156" y="2273"/>
                  </a:lnTo>
                  <a:lnTo>
                    <a:pt x="1888" y="2273"/>
                  </a:lnTo>
                  <a:lnTo>
                    <a:pt x="2030" y="2083"/>
                  </a:lnTo>
                  <a:lnTo>
                    <a:pt x="1841" y="1705"/>
                  </a:lnTo>
                  <a:lnTo>
                    <a:pt x="1076" y="2161"/>
                  </a:lnTo>
                  <a:lnTo>
                    <a:pt x="764" y="2083"/>
                  </a:lnTo>
                  <a:lnTo>
                    <a:pt x="1317" y="948"/>
                  </a:lnTo>
                  <a:lnTo>
                    <a:pt x="837" y="1402"/>
                  </a:lnTo>
                  <a:lnTo>
                    <a:pt x="692" y="1742"/>
                  </a:lnTo>
                  <a:lnTo>
                    <a:pt x="599" y="1554"/>
                  </a:lnTo>
                  <a:lnTo>
                    <a:pt x="1458" y="378"/>
                  </a:lnTo>
                  <a:lnTo>
                    <a:pt x="1146" y="192"/>
                  </a:lnTo>
                  <a:lnTo>
                    <a:pt x="50" y="1511"/>
                  </a:lnTo>
                  <a:lnTo>
                    <a:pt x="0" y="147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41" name="Freeform 35"/>
            <p:cNvSpPr/>
            <p:nvPr/>
          </p:nvSpPr>
          <p:spPr>
            <a:xfrm>
              <a:off x="1386720" y="2301840"/>
              <a:ext cx="1110960" cy="1582560"/>
            </a:xfrm>
            <a:custGeom>
              <a:avLst/>
              <a:gdLst>
                <a:gd name="GluePoint1X" fmla="*/ 2147483646 w 2100"/>
                <a:gd name="GluePoint1Y" fmla="*/ 2147483646 h 2992"/>
                <a:gd name="GluePoint2X" fmla="*/ 2147483646 w 2100"/>
                <a:gd name="GluePoint2Y" fmla="*/ 2147483646 h 2992"/>
                <a:gd name="GluePoint3X" fmla="*/ 2147483646 w 2100"/>
                <a:gd name="GluePoint3Y" fmla="*/ 2147483646 h 2992"/>
                <a:gd name="GluePoint4X" fmla="*/ 2147483646 w 2100"/>
                <a:gd name="GluePoint4Y" fmla="*/ 2147483646 h 2992"/>
                <a:gd name="GluePoint5X" fmla="*/ 2147483646 w 2100"/>
                <a:gd name="GluePoint5Y" fmla="*/ 2147483646 h 2992"/>
                <a:gd name="GluePoint6X" fmla="*/ 2147483646 w 2100"/>
                <a:gd name="GluePoint6Y" fmla="*/ 2147483646 h 2992"/>
                <a:gd name="GluePoint7X" fmla="*/ 2147483646 w 2100"/>
                <a:gd name="GluePoint7Y" fmla="*/ 2147483646 h 2992"/>
                <a:gd name="GluePoint8X" fmla="*/ 2147483646 w 2100"/>
                <a:gd name="GluePoint8Y" fmla="*/ 2147483646 h 2992"/>
                <a:gd name="GluePoint9X" fmla="*/ 2147483646 w 2100"/>
                <a:gd name="GluePoint9Y" fmla="*/ 2147483646 h 2992"/>
                <a:gd name="GluePoint10X" fmla="*/ 2147483646 w 2100"/>
                <a:gd name="GluePoint10Y" fmla="*/ 2147483646 h 2992"/>
                <a:gd name="GluePoint11X" fmla="*/ 2147483646 w 2100"/>
                <a:gd name="GluePoint11Y" fmla="*/ 2147483646 h 2992"/>
                <a:gd name="GluePoint12X" fmla="*/ 2147483646 w 2100"/>
                <a:gd name="GluePoint12Y" fmla="*/ 2147483646 h 2992"/>
                <a:gd name="GluePoint13X" fmla="*/ 0 w 2100"/>
                <a:gd name="GluePoint13Y" fmla="*/ 2147483646 h 2992"/>
                <a:gd name="GluePoint14X" fmla="*/ 2147483646 w 2100"/>
                <a:gd name="GluePoint14Y" fmla="*/ 2147483646 h 2992"/>
                <a:gd name="GluePoint15X" fmla="*/ 2147483646 w 2100"/>
                <a:gd name="GluePoint15Y" fmla="*/ 2147483646 h 2992"/>
                <a:gd name="GluePoint16X" fmla="*/ 2147483646 w 2100"/>
                <a:gd name="GluePoint16Y" fmla="*/ 2147483646 h 2992"/>
                <a:gd name="GluePoint17X" fmla="*/ 2147483646 w 2100"/>
                <a:gd name="GluePoint17Y" fmla="*/ 2147483646 h 2992"/>
                <a:gd name="GluePoint18X" fmla="*/ 2147483646 w 2100"/>
                <a:gd name="GluePoint18Y" fmla="*/ 2147483646 h 2992"/>
                <a:gd name="GluePoint19X" fmla="*/ 2147483646 w 2100"/>
                <a:gd name="GluePoint19Y" fmla="*/ 2147483646 h 2992"/>
                <a:gd name="GluePoint20X" fmla="*/ 2147483646 w 2100"/>
                <a:gd name="GluePoint20Y" fmla="*/ 2147483646 h 2992"/>
                <a:gd name="GluePoint21X" fmla="*/ 2147483646 w 2100"/>
                <a:gd name="GluePoint21Y" fmla="*/ 2147483646 h 2992"/>
                <a:gd name="GluePoint22X" fmla="*/ 2147483646 w 2100"/>
                <a:gd name="GluePoint22Y" fmla="*/ 2147483646 h 2992"/>
                <a:gd name="GluePoint23X" fmla="*/ 2147483646 w 2100"/>
                <a:gd name="GluePoint23Y" fmla="*/ 2147483646 h 2992"/>
                <a:gd name="GluePoint24X" fmla="*/ 2147483646 w 2100"/>
                <a:gd name="GluePoint24Y" fmla="*/ 2147483646 h 2992"/>
                <a:gd name="GluePoint25X" fmla="*/ 2147483646 w 2100"/>
                <a:gd name="GluePoint25Y" fmla="*/ 2147483646 h 2992"/>
                <a:gd name="GluePoint26X" fmla="*/ 2147483646 w 2100"/>
                <a:gd name="GluePoint26Y" fmla="*/ 2147483646 h 2992"/>
                <a:gd name="GluePoint27X" fmla="*/ 2147483646 w 2100"/>
                <a:gd name="GluePoint27Y" fmla="*/ 2147483646 h 2992"/>
                <a:gd name="GluePoint28X" fmla="*/ 2147483646 w 2100"/>
                <a:gd name="GluePoint28Y" fmla="*/ 2147483646 h 2992"/>
                <a:gd name="GluePoint29X" fmla="*/ 2147483646 w 2100"/>
                <a:gd name="GluePoint29Y" fmla="*/ 2147483646 h 2992"/>
                <a:gd name="GluePoint30X" fmla="*/ 2147483646 w 2100"/>
                <a:gd name="GluePoint30Y" fmla="*/ 2147483646 h 2992"/>
                <a:gd name="GluePoint31X" fmla="*/ 2147483646 w 2100"/>
                <a:gd name="GluePoint31Y" fmla="*/ 2147483646 h 2992"/>
                <a:gd name="GluePoint32X" fmla="*/ 2147483646 w 2100"/>
                <a:gd name="GluePoint32Y" fmla="*/ 2147483646 h 2992"/>
                <a:gd name="GluePoint33X" fmla="*/ 2147483646 w 2100"/>
                <a:gd name="GluePoint33Y" fmla="*/ 2147483646 h 2992"/>
                <a:gd name="GluePoint34X" fmla="*/ 2147483646 w 2100"/>
                <a:gd name="GluePoint34Y" fmla="*/ 0 h 2992"/>
                <a:gd name="GluePoint35X" fmla="*/ 2147483646 w 2100"/>
                <a:gd name="GluePoint35Y" fmla="*/ 2147483646 h 2992"/>
                <a:gd name="GluePoint36X" fmla="*/ 2147483646 w 2100"/>
                <a:gd name="GluePoint36Y" fmla="*/ 0 h 2992"/>
                <a:gd name="GluePoint37X" fmla="*/ 2147483646 w 2100"/>
                <a:gd name="GluePoint37Y" fmla="*/ 2147483646 h 2992"/>
                <a:gd name="GluePoint38X" fmla="*/ 2147483646 w 2100"/>
                <a:gd name="GluePoint38Y" fmla="*/ 2147483646 h 2992"/>
                <a:gd name="GluePoint39X" fmla="*/ 2147483646 w 2100"/>
                <a:gd name="GluePoint39Y" fmla="*/ 2147483646 h 2992"/>
                <a:gd name="GluePoint40X" fmla="*/ 2147483646 w 2100"/>
                <a:gd name="GluePoint40Y" fmla="*/ 2147483646 h 2992"/>
                <a:gd name="GluePoint41X" fmla="*/ 2147483646 w 2100"/>
                <a:gd name="GluePoint41Y" fmla="*/ 2147483646 h 2992"/>
                <a:gd name="GluePoint42X" fmla="*/ 2147483646 w 2100"/>
                <a:gd name="GluePoint42Y" fmla="*/ 2147483646 h 2992"/>
                <a:gd name="GluePoint43X" fmla="*/ 2147483646 w 2100"/>
                <a:gd name="GluePoint43Y" fmla="*/ 2147483646 h 2992"/>
                <a:gd name="GluePoint44X" fmla="*/ 2147483646 w 2100"/>
                <a:gd name="GluePoint44Y" fmla="*/ 2147483646 h 2992"/>
                <a:gd name="GluePoint45X" fmla="*/ 2147483646 w 2100"/>
                <a:gd name="GluePoint45Y" fmla="*/ 2147483646 h 2992"/>
                <a:gd name="GluePoint46X" fmla="*/ 2147483646 w 2100"/>
                <a:gd name="GluePoint46Y" fmla="*/ 2147483646 h 2992"/>
                <a:gd name="GluePoint47X" fmla="*/ 2147483646 w 2100"/>
                <a:gd name="GluePoint47Y" fmla="*/ 2147483646 h 2992"/>
                <a:gd name="GluePoint48X" fmla="*/ 2147483646 w 2100"/>
                <a:gd name="GluePoint48Y" fmla="*/ 2147483646 h 2992"/>
                <a:gd name="GluePoint49X" fmla="*/ 2147483646 w 2100"/>
                <a:gd name="GluePoint49Y" fmla="*/ 2147483646 h 2992"/>
                <a:gd name="GluePoint50X" fmla="*/ 2147483646 w 2100"/>
                <a:gd name="GluePoint50Y" fmla="*/ 2147483646 h 2992"/>
                <a:gd name="GluePoint51X" fmla="*/ 2147483646 w 2100"/>
                <a:gd name="GluePoint51Y" fmla="*/ 2147483646 h 2992"/>
                <a:gd name="GluePoint52X" fmla="*/ 2147483646 w 2100"/>
                <a:gd name="GluePoint52Y" fmla="*/ 2147483646 h 2992"/>
                <a:gd name="GluePoint53X" fmla="*/ 2147483646 w 2100"/>
                <a:gd name="GluePoint53Y" fmla="*/ 2147483646 h 2992"/>
                <a:gd name="GluePoint54X" fmla="*/ 2147483646 w 2100"/>
                <a:gd name="GluePoint54Y" fmla="*/ 2147483646 h 2992"/>
                <a:gd name="GluePoint55X" fmla="*/ 2147483646 w 2100"/>
                <a:gd name="GluePoint55Y" fmla="*/ 2147483646 h 2992"/>
                <a:gd name="GluePoint56X" fmla="*/ 2147483646 w 2100"/>
                <a:gd name="GluePoint56Y" fmla="*/ 2147483646 h 2992"/>
                <a:gd name="GluePoint57X" fmla="*/ 2147483646 w 2100"/>
                <a:gd name="GluePoint57Y" fmla="*/ 2147483646 h 2992"/>
                <a:gd name="GluePoint58X" fmla="*/ 2147483646 w 2100"/>
                <a:gd name="GluePoint58Y" fmla="*/ 2147483646 h 2992"/>
                <a:gd name="GluePoint59X" fmla="*/ 2147483646 w 2100"/>
                <a:gd name="GluePoint59Y" fmla="*/ 2147483646 h 2992"/>
                <a:gd name="GluePoint60X" fmla="*/ 2147483646 w 2100"/>
                <a:gd name="GluePoint60Y" fmla="*/ 2147483646 h 2992"/>
                <a:gd name="GluePoint61X" fmla="*/ 2147483646 w 2100"/>
                <a:gd name="GluePoint61Y" fmla="*/ 2147483646 h 299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Lst>
              <a:rect l="l" t="t" r="r" b="b"/>
              <a:pathLst>
                <a:path w="2100" h="2992">
                  <a:moveTo>
                    <a:pt x="1311" y="2992"/>
                  </a:moveTo>
                  <a:lnTo>
                    <a:pt x="1075" y="2082"/>
                  </a:lnTo>
                  <a:lnTo>
                    <a:pt x="905" y="1741"/>
                  </a:lnTo>
                  <a:lnTo>
                    <a:pt x="692" y="1519"/>
                  </a:lnTo>
                  <a:lnTo>
                    <a:pt x="572" y="1289"/>
                  </a:lnTo>
                  <a:lnTo>
                    <a:pt x="474" y="1478"/>
                  </a:lnTo>
                  <a:lnTo>
                    <a:pt x="333" y="1554"/>
                  </a:lnTo>
                  <a:lnTo>
                    <a:pt x="474" y="1364"/>
                  </a:lnTo>
                  <a:lnTo>
                    <a:pt x="500" y="798"/>
                  </a:lnTo>
                  <a:lnTo>
                    <a:pt x="333" y="870"/>
                  </a:lnTo>
                  <a:lnTo>
                    <a:pt x="96" y="870"/>
                  </a:lnTo>
                  <a:lnTo>
                    <a:pt x="96" y="757"/>
                  </a:lnTo>
                  <a:lnTo>
                    <a:pt x="0" y="647"/>
                  </a:lnTo>
                  <a:lnTo>
                    <a:pt x="143" y="757"/>
                  </a:lnTo>
                  <a:lnTo>
                    <a:pt x="286" y="757"/>
                  </a:lnTo>
                  <a:lnTo>
                    <a:pt x="310" y="685"/>
                  </a:lnTo>
                  <a:lnTo>
                    <a:pt x="119" y="647"/>
                  </a:lnTo>
                  <a:lnTo>
                    <a:pt x="414" y="657"/>
                  </a:lnTo>
                  <a:lnTo>
                    <a:pt x="429" y="492"/>
                  </a:lnTo>
                  <a:lnTo>
                    <a:pt x="384" y="341"/>
                  </a:lnTo>
                  <a:lnTo>
                    <a:pt x="286" y="379"/>
                  </a:lnTo>
                  <a:lnTo>
                    <a:pt x="143" y="341"/>
                  </a:lnTo>
                  <a:lnTo>
                    <a:pt x="96" y="227"/>
                  </a:lnTo>
                  <a:lnTo>
                    <a:pt x="188" y="306"/>
                  </a:lnTo>
                  <a:lnTo>
                    <a:pt x="333" y="268"/>
                  </a:lnTo>
                  <a:lnTo>
                    <a:pt x="406" y="193"/>
                  </a:lnTo>
                  <a:lnTo>
                    <a:pt x="384" y="38"/>
                  </a:lnTo>
                  <a:lnTo>
                    <a:pt x="406" y="193"/>
                  </a:lnTo>
                  <a:lnTo>
                    <a:pt x="526" y="268"/>
                  </a:lnTo>
                  <a:lnTo>
                    <a:pt x="646" y="379"/>
                  </a:lnTo>
                  <a:lnTo>
                    <a:pt x="692" y="341"/>
                  </a:lnTo>
                  <a:lnTo>
                    <a:pt x="717" y="306"/>
                  </a:lnTo>
                  <a:lnTo>
                    <a:pt x="717" y="150"/>
                  </a:lnTo>
                  <a:lnTo>
                    <a:pt x="619" y="0"/>
                  </a:lnTo>
                  <a:lnTo>
                    <a:pt x="742" y="116"/>
                  </a:lnTo>
                  <a:lnTo>
                    <a:pt x="810" y="0"/>
                  </a:lnTo>
                  <a:lnTo>
                    <a:pt x="836" y="150"/>
                  </a:lnTo>
                  <a:lnTo>
                    <a:pt x="766" y="341"/>
                  </a:lnTo>
                  <a:lnTo>
                    <a:pt x="668" y="492"/>
                  </a:lnTo>
                  <a:lnTo>
                    <a:pt x="595" y="870"/>
                  </a:lnTo>
                  <a:lnTo>
                    <a:pt x="810" y="836"/>
                  </a:lnTo>
                  <a:lnTo>
                    <a:pt x="1028" y="870"/>
                  </a:lnTo>
                  <a:lnTo>
                    <a:pt x="1123" y="1060"/>
                  </a:lnTo>
                  <a:lnTo>
                    <a:pt x="1409" y="1060"/>
                  </a:lnTo>
                  <a:lnTo>
                    <a:pt x="1504" y="908"/>
                  </a:lnTo>
                  <a:lnTo>
                    <a:pt x="1627" y="988"/>
                  </a:lnTo>
                  <a:lnTo>
                    <a:pt x="1814" y="951"/>
                  </a:lnTo>
                  <a:lnTo>
                    <a:pt x="1740" y="530"/>
                  </a:lnTo>
                  <a:lnTo>
                    <a:pt x="1790" y="492"/>
                  </a:lnTo>
                  <a:lnTo>
                    <a:pt x="1838" y="685"/>
                  </a:lnTo>
                  <a:lnTo>
                    <a:pt x="1983" y="647"/>
                  </a:lnTo>
                  <a:lnTo>
                    <a:pt x="2100" y="1097"/>
                  </a:lnTo>
                  <a:lnTo>
                    <a:pt x="2100" y="1364"/>
                  </a:lnTo>
                  <a:lnTo>
                    <a:pt x="2032" y="1554"/>
                  </a:lnTo>
                  <a:lnTo>
                    <a:pt x="1838" y="1589"/>
                  </a:lnTo>
                  <a:lnTo>
                    <a:pt x="1674" y="1856"/>
                  </a:lnTo>
                  <a:lnTo>
                    <a:pt x="1338" y="1893"/>
                  </a:lnTo>
                  <a:lnTo>
                    <a:pt x="1384" y="2160"/>
                  </a:lnTo>
                  <a:lnTo>
                    <a:pt x="1409" y="2462"/>
                  </a:lnTo>
                  <a:lnTo>
                    <a:pt x="1338" y="2917"/>
                  </a:lnTo>
                  <a:lnTo>
                    <a:pt x="1311" y="2992"/>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42" name="Freeform 36"/>
            <p:cNvSpPr/>
            <p:nvPr/>
          </p:nvSpPr>
          <p:spPr>
            <a:xfrm>
              <a:off x="1299600" y="2444760"/>
              <a:ext cx="123480" cy="158400"/>
            </a:xfrm>
            <a:custGeom>
              <a:avLst/>
              <a:gdLst>
                <a:gd name="GluePoint1X" fmla="*/ 2147483646 w 236"/>
                <a:gd name="GluePoint1Y" fmla="*/ 0 h 299"/>
                <a:gd name="GluePoint2X" fmla="*/ 2147483646 w 236"/>
                <a:gd name="GluePoint2Y" fmla="*/ 2147483646 h 299"/>
                <a:gd name="GluePoint3X" fmla="*/ 2147483646 w 236"/>
                <a:gd name="GluePoint3Y" fmla="*/ 2147483646 h 299"/>
                <a:gd name="GluePoint4X" fmla="*/ 0 w 236"/>
                <a:gd name="GluePoint4Y" fmla="*/ 2147483646 h 299"/>
                <a:gd name="GluePoint5X" fmla="*/ 2147483646 w 236"/>
                <a:gd name="GluePoint5Y" fmla="*/ 2147483646 h 299"/>
                <a:gd name="GluePoint6X" fmla="*/ 2147483646 w 236"/>
                <a:gd name="GluePoint6Y" fmla="*/ 0 h 29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236" h="299">
                  <a:moveTo>
                    <a:pt x="236" y="0"/>
                  </a:moveTo>
                  <a:lnTo>
                    <a:pt x="166" y="110"/>
                  </a:lnTo>
                  <a:lnTo>
                    <a:pt x="143" y="223"/>
                  </a:lnTo>
                  <a:lnTo>
                    <a:pt x="0" y="299"/>
                  </a:lnTo>
                  <a:lnTo>
                    <a:pt x="45" y="110"/>
                  </a:lnTo>
                  <a:lnTo>
                    <a:pt x="236" y="0"/>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43" name="Freeform 37"/>
            <p:cNvSpPr/>
            <p:nvPr/>
          </p:nvSpPr>
          <p:spPr>
            <a:xfrm>
              <a:off x="1145520" y="2322360"/>
              <a:ext cx="264960" cy="641160"/>
            </a:xfrm>
            <a:custGeom>
              <a:avLst/>
              <a:gdLst>
                <a:gd name="GluePoint1X" fmla="*/ 2147483646 w 503"/>
                <a:gd name="GluePoint1Y" fmla="*/ 2147483646 h 1212"/>
                <a:gd name="GluePoint2X" fmla="*/ 2147483646 w 503"/>
                <a:gd name="GluePoint2Y" fmla="*/ 2147483646 h 1212"/>
                <a:gd name="GluePoint3X" fmla="*/ 2147483646 w 503"/>
                <a:gd name="GluePoint3Y" fmla="*/ 2147483646 h 1212"/>
                <a:gd name="GluePoint4X" fmla="*/ 2147483646 w 503"/>
                <a:gd name="GluePoint4Y" fmla="*/ 2147483646 h 1212"/>
                <a:gd name="GluePoint5X" fmla="*/ 2147483646 w 503"/>
                <a:gd name="GluePoint5Y" fmla="*/ 0 h 1212"/>
                <a:gd name="GluePoint6X" fmla="*/ 0 w 503"/>
                <a:gd name="GluePoint6Y" fmla="*/ 2147483646 h 1212"/>
                <a:gd name="GluePoint7X" fmla="*/ 2147483646 w 503"/>
                <a:gd name="GluePoint7Y" fmla="*/ 2147483646 h 1212"/>
                <a:gd name="GluePoint8X" fmla="*/ 2147483646 w 503"/>
                <a:gd name="GluePoint8Y" fmla="*/ 2147483646 h 1212"/>
                <a:gd name="GluePoint9X" fmla="*/ 2147483646 w 503"/>
                <a:gd name="GluePoint9Y" fmla="*/ 2147483646 h 1212"/>
                <a:gd name="GluePoint10X" fmla="*/ 2147483646 w 503"/>
                <a:gd name="GluePoint10Y" fmla="*/ 2147483646 h 1212"/>
                <a:gd name="GluePoint11X" fmla="*/ 2147483646 w 503"/>
                <a:gd name="GluePoint11Y" fmla="*/ 2147483646 h 121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503" h="1212">
                  <a:moveTo>
                    <a:pt x="503" y="1212"/>
                  </a:moveTo>
                  <a:lnTo>
                    <a:pt x="194" y="531"/>
                  </a:lnTo>
                  <a:lnTo>
                    <a:pt x="170" y="189"/>
                  </a:lnTo>
                  <a:lnTo>
                    <a:pt x="49" y="155"/>
                  </a:lnTo>
                  <a:lnTo>
                    <a:pt x="120" y="0"/>
                  </a:lnTo>
                  <a:lnTo>
                    <a:pt x="0" y="189"/>
                  </a:lnTo>
                  <a:lnTo>
                    <a:pt x="49" y="380"/>
                  </a:lnTo>
                  <a:lnTo>
                    <a:pt x="145" y="531"/>
                  </a:lnTo>
                  <a:lnTo>
                    <a:pt x="217" y="832"/>
                  </a:lnTo>
                  <a:lnTo>
                    <a:pt x="434" y="1141"/>
                  </a:lnTo>
                  <a:lnTo>
                    <a:pt x="503" y="1212"/>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44" name="Freeform 38"/>
            <p:cNvSpPr/>
            <p:nvPr/>
          </p:nvSpPr>
          <p:spPr>
            <a:xfrm>
              <a:off x="502560" y="2905200"/>
              <a:ext cx="630000" cy="220320"/>
            </a:xfrm>
            <a:custGeom>
              <a:avLst/>
              <a:gdLst>
                <a:gd name="GluePoint1X" fmla="*/ 0 w 1192"/>
                <a:gd name="GluePoint1Y" fmla="*/ 2147483646 h 416"/>
                <a:gd name="GluePoint2X" fmla="*/ 2147483646 w 1192"/>
                <a:gd name="GluePoint2Y" fmla="*/ 2147483646 h 416"/>
                <a:gd name="GluePoint3X" fmla="*/ 2147483646 w 1192"/>
                <a:gd name="GluePoint3Y" fmla="*/ 2147483646 h 416"/>
                <a:gd name="GluePoint4X" fmla="*/ 2147483646 w 1192"/>
                <a:gd name="GluePoint4Y" fmla="*/ 0 h 416"/>
                <a:gd name="GluePoint5X" fmla="*/ 2147483646 w 1192"/>
                <a:gd name="GluePoint5Y" fmla="*/ 0 h 416"/>
                <a:gd name="GluePoint6X" fmla="*/ 2147483646 w 1192"/>
                <a:gd name="GluePoint6Y" fmla="*/ 2147483646 h 41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1192" h="416">
                  <a:moveTo>
                    <a:pt x="0" y="416"/>
                  </a:moveTo>
                  <a:lnTo>
                    <a:pt x="189" y="381"/>
                  </a:lnTo>
                  <a:lnTo>
                    <a:pt x="452" y="110"/>
                  </a:lnTo>
                  <a:lnTo>
                    <a:pt x="787" y="0"/>
                  </a:lnTo>
                  <a:lnTo>
                    <a:pt x="978" y="0"/>
                  </a:lnTo>
                  <a:lnTo>
                    <a:pt x="1192" y="40"/>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45" name="Line 39"/>
            <p:cNvSpPr/>
            <p:nvPr/>
          </p:nvSpPr>
          <p:spPr>
            <a:xfrm flipV="1">
              <a:off x="1210680" y="2303280"/>
              <a:ext cx="58680" cy="17280"/>
            </a:xfrm>
            <a:prstGeom prst="line">
              <a:avLst/>
            </a:prstGeom>
            <a:ln w="0">
              <a:solidFill>
                <a:srgbClr val="000000"/>
              </a:solidFill>
            </a:ln>
          </p:spPr>
          <p:style>
            <a:lnRef idx="0"/>
            <a:fillRef idx="0"/>
            <a:effectRef idx="0"/>
            <a:fontRef idx="minor"/>
          </p:style>
          <p:txBody>
            <a:bodyPr lIns="90000" rIns="90000" tIns="-29520" bIns="-29520" anchor="t">
              <a:noAutofit/>
            </a:bodyPr>
            <a:p>
              <a:endParaRPr b="0" lang="en-US" sz="1800" strike="noStrike" u="none">
                <a:solidFill>
                  <a:srgbClr val="000000"/>
                </a:solidFill>
                <a:effectLst/>
                <a:uFillTx/>
                <a:latin typeface="Calibri"/>
              </a:endParaRPr>
            </a:p>
          </p:txBody>
        </p:sp>
        <p:sp>
          <p:nvSpPr>
            <p:cNvPr id="346" name="Freeform 40"/>
            <p:cNvSpPr/>
            <p:nvPr/>
          </p:nvSpPr>
          <p:spPr>
            <a:xfrm>
              <a:off x="1260000" y="2122560"/>
              <a:ext cx="493560" cy="220320"/>
            </a:xfrm>
            <a:custGeom>
              <a:avLst/>
              <a:gdLst>
                <a:gd name="GluePoint1X" fmla="*/ 2147483646 w 933"/>
                <a:gd name="GluePoint1Y" fmla="*/ 2147483646 h 418"/>
                <a:gd name="GluePoint2X" fmla="*/ 2147483646 w 933"/>
                <a:gd name="GluePoint2Y" fmla="*/ 2147483646 h 418"/>
                <a:gd name="GluePoint3X" fmla="*/ 2147483646 w 933"/>
                <a:gd name="GluePoint3Y" fmla="*/ 2147483646 h 418"/>
                <a:gd name="GluePoint4X" fmla="*/ 2147483646 w 933"/>
                <a:gd name="GluePoint4Y" fmla="*/ 2147483646 h 418"/>
                <a:gd name="GluePoint5X" fmla="*/ 0 w 933"/>
                <a:gd name="GluePoint5Y" fmla="*/ 2147483646 h 418"/>
                <a:gd name="GluePoint6X" fmla="*/ 0 w 933"/>
                <a:gd name="GluePoint6Y" fmla="*/ 2147483646 h 418"/>
                <a:gd name="GluePoint7X" fmla="*/ 2147483646 w 933"/>
                <a:gd name="GluePoint7Y" fmla="*/ 2147483646 h 418"/>
                <a:gd name="GluePoint8X" fmla="*/ 2147483646 w 933"/>
                <a:gd name="GluePoint8Y" fmla="*/ 2147483646 h 418"/>
                <a:gd name="GluePoint9X" fmla="*/ 2147483646 w 933"/>
                <a:gd name="GluePoint9Y" fmla="*/ 2147483646 h 418"/>
                <a:gd name="GluePoint10X" fmla="*/ 2147483646 w 933"/>
                <a:gd name="GluePoint10Y" fmla="*/ 2147483646 h 418"/>
                <a:gd name="GluePoint11X" fmla="*/ 2147483646 w 933"/>
                <a:gd name="GluePoint11Y" fmla="*/ 2147483646 h 418"/>
                <a:gd name="GluePoint12X" fmla="*/ 2147483646 w 933"/>
                <a:gd name="GluePoint12Y" fmla="*/ 2147483646 h 418"/>
                <a:gd name="GluePoint13X" fmla="*/ 2147483646 w 933"/>
                <a:gd name="GluePoint13Y" fmla="*/ 2147483646 h 418"/>
                <a:gd name="GluePoint14X" fmla="*/ 2147483646 w 933"/>
                <a:gd name="GluePoint14Y" fmla="*/ 0 h 418"/>
                <a:gd name="GluePoint15X" fmla="*/ 2147483646 w 933"/>
                <a:gd name="GluePoint15Y" fmla="*/ 0 h 418"/>
                <a:gd name="GluePoint16X" fmla="*/ 2147483646 w 933"/>
                <a:gd name="GluePoint16Y" fmla="*/ 2147483646 h 418"/>
                <a:gd name="GluePoint17X" fmla="*/ 2147483646 w 933"/>
                <a:gd name="GluePoint17Y" fmla="*/ 2147483646 h 418"/>
                <a:gd name="GluePoint18X" fmla="*/ 2147483646 w 933"/>
                <a:gd name="GluePoint18Y" fmla="*/ 2147483646 h 418"/>
                <a:gd name="GluePoint19X" fmla="*/ 2147483646 w 933"/>
                <a:gd name="GluePoint19Y" fmla="*/ 2147483646 h 418"/>
                <a:gd name="GluePoint20X" fmla="*/ 2147483646 w 933"/>
                <a:gd name="GluePoint20Y" fmla="*/ 2147483646 h 418"/>
                <a:gd name="GluePoint21X" fmla="*/ 2147483646 w 933"/>
                <a:gd name="GluePoint21Y" fmla="*/ 2147483646 h 418"/>
                <a:gd name="GluePoint22X" fmla="*/ 2147483646 w 933"/>
                <a:gd name="GluePoint22Y" fmla="*/ 2147483646 h 418"/>
                <a:gd name="GluePoint23X" fmla="*/ 2147483646 w 933"/>
                <a:gd name="GluePoint23Y" fmla="*/ 2147483646 h 418"/>
                <a:gd name="GluePoint24X" fmla="*/ 2147483646 w 933"/>
                <a:gd name="GluePoint24Y" fmla="*/ 2147483646 h 418"/>
                <a:gd name="GluePoint25X" fmla="*/ 2147483646 w 933"/>
                <a:gd name="GluePoint25Y" fmla="*/ 2147483646 h 418"/>
                <a:gd name="GluePoint26X" fmla="*/ 2147483646 w 933"/>
                <a:gd name="GluePoint26Y" fmla="*/ 2147483646 h 41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Lst>
              <a:rect l="l" t="t" r="r" b="b"/>
              <a:pathLst>
                <a:path w="933" h="418">
                  <a:moveTo>
                    <a:pt x="429" y="303"/>
                  </a:moveTo>
                  <a:lnTo>
                    <a:pt x="360" y="418"/>
                  </a:lnTo>
                  <a:lnTo>
                    <a:pt x="240" y="418"/>
                  </a:lnTo>
                  <a:lnTo>
                    <a:pt x="96" y="418"/>
                  </a:lnTo>
                  <a:lnTo>
                    <a:pt x="0" y="340"/>
                  </a:lnTo>
                  <a:lnTo>
                    <a:pt x="0" y="226"/>
                  </a:lnTo>
                  <a:lnTo>
                    <a:pt x="22" y="188"/>
                  </a:lnTo>
                  <a:lnTo>
                    <a:pt x="74" y="115"/>
                  </a:lnTo>
                  <a:lnTo>
                    <a:pt x="217" y="76"/>
                  </a:lnTo>
                  <a:lnTo>
                    <a:pt x="310" y="37"/>
                  </a:lnTo>
                  <a:lnTo>
                    <a:pt x="383" y="76"/>
                  </a:lnTo>
                  <a:lnTo>
                    <a:pt x="481" y="151"/>
                  </a:lnTo>
                  <a:lnTo>
                    <a:pt x="526" y="76"/>
                  </a:lnTo>
                  <a:lnTo>
                    <a:pt x="669" y="0"/>
                  </a:lnTo>
                  <a:lnTo>
                    <a:pt x="740" y="0"/>
                  </a:lnTo>
                  <a:lnTo>
                    <a:pt x="887" y="37"/>
                  </a:lnTo>
                  <a:lnTo>
                    <a:pt x="933" y="188"/>
                  </a:lnTo>
                  <a:lnTo>
                    <a:pt x="933" y="267"/>
                  </a:lnTo>
                  <a:lnTo>
                    <a:pt x="887" y="377"/>
                  </a:lnTo>
                  <a:lnTo>
                    <a:pt x="790" y="418"/>
                  </a:lnTo>
                  <a:lnTo>
                    <a:pt x="624" y="377"/>
                  </a:lnTo>
                  <a:lnTo>
                    <a:pt x="600" y="340"/>
                  </a:lnTo>
                  <a:lnTo>
                    <a:pt x="550" y="226"/>
                  </a:lnTo>
                  <a:lnTo>
                    <a:pt x="503" y="226"/>
                  </a:lnTo>
                  <a:lnTo>
                    <a:pt x="455" y="267"/>
                  </a:lnTo>
                  <a:lnTo>
                    <a:pt x="429" y="303"/>
                  </a:lnTo>
                  <a:close/>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47" name="Freeform 41"/>
            <p:cNvSpPr/>
            <p:nvPr/>
          </p:nvSpPr>
          <p:spPr>
            <a:xfrm>
              <a:off x="1375560" y="2503440"/>
              <a:ext cx="250560" cy="79200"/>
            </a:xfrm>
            <a:custGeom>
              <a:avLst/>
              <a:gdLst>
                <a:gd name="GluePoint1X" fmla="*/ 2147483646 w 476"/>
                <a:gd name="GluePoint1Y" fmla="*/ 0 h 150"/>
                <a:gd name="GluePoint2X" fmla="*/ 2147483646 w 476"/>
                <a:gd name="GluePoint2Y" fmla="*/ 2147483646 h 150"/>
                <a:gd name="GluePoint3X" fmla="*/ 2147483646 w 476"/>
                <a:gd name="GluePoint3Y" fmla="*/ 2147483646 h 150"/>
                <a:gd name="GluePoint4X" fmla="*/ 2147483646 w 476"/>
                <a:gd name="GluePoint4Y" fmla="*/ 2147483646 h 150"/>
                <a:gd name="GluePoint5X" fmla="*/ 0 w 476"/>
                <a:gd name="GluePoint5Y" fmla="*/ 2147483646 h 150"/>
                <a:gd name="GluePoint6X" fmla="*/ 2147483646 w 476"/>
                <a:gd name="GluePoint6Y" fmla="*/ 0 h 15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l" t="t" r="r" b="b"/>
              <a:pathLst>
                <a:path w="476" h="150">
                  <a:moveTo>
                    <a:pt x="23" y="0"/>
                  </a:moveTo>
                  <a:lnTo>
                    <a:pt x="128" y="121"/>
                  </a:lnTo>
                  <a:lnTo>
                    <a:pt x="476" y="150"/>
                  </a:lnTo>
                  <a:lnTo>
                    <a:pt x="124" y="138"/>
                  </a:lnTo>
                  <a:lnTo>
                    <a:pt x="0" y="17"/>
                  </a:lnTo>
                  <a:lnTo>
                    <a:pt x="23" y="0"/>
                  </a:lnTo>
                  <a:close/>
                </a:path>
              </a:pathLst>
            </a:custGeom>
            <a:solidFill>
              <a:srgbClr val="000000"/>
            </a:solidFill>
            <a:ln w="0">
              <a:solidFill>
                <a:srgbClr val="000000"/>
              </a:solidFill>
            </a:ln>
          </p:spPr>
          <p:style>
            <a:lnRef idx="0"/>
            <a:fillRef idx="0"/>
            <a:effectRef idx="0"/>
            <a:fontRef idx="minor"/>
          </p:style>
          <p:txBody>
            <a:bodyPr lIns="90000" rIns="90000" tIns="32400" bIns="32400" anchor="t">
              <a:noAutofit/>
            </a:bodyPr>
            <a:p>
              <a:endParaRPr b="0" lang="en-US" sz="1800" strike="noStrike" u="none">
                <a:solidFill>
                  <a:srgbClr val="000000"/>
                </a:solidFill>
                <a:effectLst/>
                <a:uFillTx/>
                <a:latin typeface="Calibri"/>
              </a:endParaRPr>
            </a:p>
          </p:txBody>
        </p:sp>
        <p:sp>
          <p:nvSpPr>
            <p:cNvPr id="348" name="Freeform 42"/>
            <p:cNvSpPr/>
            <p:nvPr/>
          </p:nvSpPr>
          <p:spPr>
            <a:xfrm>
              <a:off x="1310760" y="2203560"/>
              <a:ext cx="152280" cy="79200"/>
            </a:xfrm>
            <a:custGeom>
              <a:avLst/>
              <a:gdLst>
                <a:gd name="GluePoint1X" fmla="*/ 0 w 287"/>
                <a:gd name="GluePoint1Y" fmla="*/ 2147483646 h 151"/>
                <a:gd name="GluePoint2X" fmla="*/ 0 w 287"/>
                <a:gd name="GluePoint2Y" fmla="*/ 2147483646 h 151"/>
                <a:gd name="GluePoint3X" fmla="*/ 2147483646 w 287"/>
                <a:gd name="GluePoint3Y" fmla="*/ 2147483646 h 151"/>
                <a:gd name="GluePoint4X" fmla="*/ 2147483646 w 287"/>
                <a:gd name="GluePoint4Y" fmla="*/ 2147483646 h 151"/>
                <a:gd name="GluePoint5X" fmla="*/ 2147483646 w 287"/>
                <a:gd name="GluePoint5Y" fmla="*/ 2147483646 h 151"/>
                <a:gd name="GluePoint6X" fmla="*/ 2147483646 w 287"/>
                <a:gd name="GluePoint6Y" fmla="*/ 2147483646 h 151"/>
                <a:gd name="GluePoint7X" fmla="*/ 2147483646 w 287"/>
                <a:gd name="GluePoint7Y" fmla="*/ 2147483646 h 151"/>
                <a:gd name="GluePoint8X" fmla="*/ 2147483646 w 287"/>
                <a:gd name="GluePoint8Y" fmla="*/ 0 h 151"/>
                <a:gd name="GluePoint9X" fmla="*/ 2147483646 w 287"/>
                <a:gd name="GluePoint9Y" fmla="*/ 2147483646 h 151"/>
                <a:gd name="GluePoint10X" fmla="*/ 0 w 287"/>
                <a:gd name="GluePoint10Y" fmla="*/ 2147483646 h 15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287" h="151">
                  <a:moveTo>
                    <a:pt x="0" y="75"/>
                  </a:moveTo>
                  <a:lnTo>
                    <a:pt x="0" y="115"/>
                  </a:lnTo>
                  <a:lnTo>
                    <a:pt x="23" y="151"/>
                  </a:lnTo>
                  <a:lnTo>
                    <a:pt x="167" y="151"/>
                  </a:lnTo>
                  <a:lnTo>
                    <a:pt x="263" y="115"/>
                  </a:lnTo>
                  <a:lnTo>
                    <a:pt x="287" y="37"/>
                  </a:lnTo>
                  <a:lnTo>
                    <a:pt x="263" y="37"/>
                  </a:lnTo>
                  <a:lnTo>
                    <a:pt x="144" y="0"/>
                  </a:lnTo>
                  <a:lnTo>
                    <a:pt x="23" y="37"/>
                  </a:lnTo>
                  <a:lnTo>
                    <a:pt x="0" y="75"/>
                  </a:lnTo>
                  <a:close/>
                </a:path>
              </a:pathLst>
            </a:custGeom>
            <a:solidFill>
              <a:srgbClr val="000000"/>
            </a:solidFill>
            <a:ln w="0">
              <a:solidFill>
                <a:srgbClr val="000000"/>
              </a:solidFill>
            </a:ln>
          </p:spPr>
          <p:style>
            <a:lnRef idx="0"/>
            <a:fillRef idx="0"/>
            <a:effectRef idx="0"/>
            <a:fontRef idx="minor"/>
          </p:style>
          <p:txBody>
            <a:bodyPr lIns="90000" rIns="90000" tIns="32400" bIns="32400" anchor="t">
              <a:noAutofit/>
            </a:bodyPr>
            <a:p>
              <a:endParaRPr b="0" lang="en-US" sz="1800" strike="noStrike" u="none">
                <a:solidFill>
                  <a:srgbClr val="000000"/>
                </a:solidFill>
                <a:effectLst/>
                <a:uFillTx/>
                <a:latin typeface="Calibri"/>
              </a:endParaRPr>
            </a:p>
          </p:txBody>
        </p:sp>
        <p:sp>
          <p:nvSpPr>
            <p:cNvPr id="349" name="Freeform 43"/>
            <p:cNvSpPr/>
            <p:nvPr/>
          </p:nvSpPr>
          <p:spPr>
            <a:xfrm>
              <a:off x="1563120" y="2162160"/>
              <a:ext cx="150480" cy="120600"/>
            </a:xfrm>
            <a:custGeom>
              <a:avLst/>
              <a:gdLst>
                <a:gd name="GluePoint1X" fmla="*/ 0 w 286"/>
                <a:gd name="GluePoint1Y" fmla="*/ 2147483646 h 229"/>
                <a:gd name="GluePoint2X" fmla="*/ 2147483646 w 286"/>
                <a:gd name="GluePoint2Y" fmla="*/ 2147483646 h 229"/>
                <a:gd name="GluePoint3X" fmla="*/ 2147483646 w 286"/>
                <a:gd name="GluePoint3Y" fmla="*/ 0 h 229"/>
                <a:gd name="GluePoint4X" fmla="*/ 2147483646 w 286"/>
                <a:gd name="GluePoint4Y" fmla="*/ 2147483646 h 229"/>
                <a:gd name="GluePoint5X" fmla="*/ 2147483646 w 286"/>
                <a:gd name="GluePoint5Y" fmla="*/ 2147483646 h 229"/>
                <a:gd name="GluePoint6X" fmla="*/ 2147483646 w 286"/>
                <a:gd name="GluePoint6Y" fmla="*/ 2147483646 h 229"/>
                <a:gd name="GluePoint7X" fmla="*/ 2147483646 w 286"/>
                <a:gd name="GluePoint7Y" fmla="*/ 2147483646 h 229"/>
                <a:gd name="GluePoint8X" fmla="*/ 2147483646 w 286"/>
                <a:gd name="GluePoint8Y" fmla="*/ 2147483646 h 229"/>
                <a:gd name="GluePoint9X" fmla="*/ 2147483646 w 286"/>
                <a:gd name="GluePoint9Y" fmla="*/ 2147483646 h 229"/>
                <a:gd name="GluePoint10X" fmla="*/ 0 w 286"/>
                <a:gd name="GluePoint10Y" fmla="*/ 2147483646 h 22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l" t="t" r="r" b="b"/>
              <a:pathLst>
                <a:path w="286" h="229">
                  <a:moveTo>
                    <a:pt x="0" y="76"/>
                  </a:moveTo>
                  <a:lnTo>
                    <a:pt x="72" y="41"/>
                  </a:lnTo>
                  <a:lnTo>
                    <a:pt x="167" y="0"/>
                  </a:lnTo>
                  <a:lnTo>
                    <a:pt x="262" y="41"/>
                  </a:lnTo>
                  <a:lnTo>
                    <a:pt x="286" y="114"/>
                  </a:lnTo>
                  <a:lnTo>
                    <a:pt x="262" y="193"/>
                  </a:lnTo>
                  <a:lnTo>
                    <a:pt x="193" y="229"/>
                  </a:lnTo>
                  <a:lnTo>
                    <a:pt x="96" y="229"/>
                  </a:lnTo>
                  <a:lnTo>
                    <a:pt x="25" y="152"/>
                  </a:lnTo>
                  <a:lnTo>
                    <a:pt x="0" y="76"/>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0" name="Freeform 44"/>
            <p:cNvSpPr/>
            <p:nvPr/>
          </p:nvSpPr>
          <p:spPr>
            <a:xfrm>
              <a:off x="1247040" y="1820880"/>
              <a:ext cx="403200" cy="341280"/>
            </a:xfrm>
            <a:custGeom>
              <a:avLst/>
              <a:gdLst>
                <a:gd name="GluePoint1X" fmla="*/ 2147483646 w 764"/>
                <a:gd name="GluePoint1Y" fmla="*/ 2147483646 h 643"/>
                <a:gd name="GluePoint2X" fmla="*/ 2147483646 w 764"/>
                <a:gd name="GluePoint2Y" fmla="*/ 2147483646 h 643"/>
                <a:gd name="GluePoint3X" fmla="*/ 2147483646 w 764"/>
                <a:gd name="GluePoint3Y" fmla="*/ 2147483646 h 643"/>
                <a:gd name="GluePoint4X" fmla="*/ 2147483646 w 764"/>
                <a:gd name="GluePoint4Y" fmla="*/ 2147483646 h 643"/>
                <a:gd name="GluePoint5X" fmla="*/ 2147483646 w 764"/>
                <a:gd name="GluePoint5Y" fmla="*/ 2147483646 h 643"/>
                <a:gd name="GluePoint6X" fmla="*/ 2147483646 w 764"/>
                <a:gd name="GluePoint6Y" fmla="*/ 2147483646 h 643"/>
                <a:gd name="GluePoint7X" fmla="*/ 2147483646 w 764"/>
                <a:gd name="GluePoint7Y" fmla="*/ 2147483646 h 643"/>
                <a:gd name="GluePoint8X" fmla="*/ 2147483646 w 764"/>
                <a:gd name="GluePoint8Y" fmla="*/ 2147483646 h 643"/>
                <a:gd name="GluePoint9X" fmla="*/ 2147483646 w 764"/>
                <a:gd name="GluePoint9Y" fmla="*/ 2147483646 h 643"/>
                <a:gd name="GluePoint10X" fmla="*/ 2147483646 w 764"/>
                <a:gd name="GluePoint10Y" fmla="*/ 2147483646 h 643"/>
                <a:gd name="GluePoint11X" fmla="*/ 2147483646 w 764"/>
                <a:gd name="GluePoint11Y" fmla="*/ 2147483646 h 643"/>
                <a:gd name="GluePoint12X" fmla="*/ 2147483646 w 764"/>
                <a:gd name="GluePoint12Y" fmla="*/ 2147483646 h 643"/>
                <a:gd name="GluePoint13X" fmla="*/ 2147483646 w 764"/>
                <a:gd name="GluePoint13Y" fmla="*/ 2147483646 h 643"/>
                <a:gd name="GluePoint14X" fmla="*/ 2147483646 w 764"/>
                <a:gd name="GluePoint14Y" fmla="*/ 0 h 643"/>
                <a:gd name="GluePoint15X" fmla="*/ 2147483646 w 764"/>
                <a:gd name="GluePoint15Y" fmla="*/ 2147483646 h 643"/>
                <a:gd name="GluePoint16X" fmla="*/ 2147483646 w 764"/>
                <a:gd name="GluePoint16Y" fmla="*/ 2147483646 h 643"/>
                <a:gd name="GluePoint17X" fmla="*/ 2147483646 w 764"/>
                <a:gd name="GluePoint17Y" fmla="*/ 2147483646 h 643"/>
                <a:gd name="GluePoint18X" fmla="*/ 2147483646 w 764"/>
                <a:gd name="GluePoint18Y" fmla="*/ 2147483646 h 643"/>
                <a:gd name="GluePoint19X" fmla="*/ 2147483646 w 764"/>
                <a:gd name="GluePoint19Y" fmla="*/ 2147483646 h 643"/>
                <a:gd name="GluePoint20X" fmla="*/ 2147483646 w 764"/>
                <a:gd name="GluePoint20Y" fmla="*/ 2147483646 h 643"/>
                <a:gd name="GluePoint21X" fmla="*/ 2147483646 w 764"/>
                <a:gd name="GluePoint21Y" fmla="*/ 2147483646 h 643"/>
                <a:gd name="GluePoint22X" fmla="*/ 0 w 764"/>
                <a:gd name="GluePoint22Y" fmla="*/ 2147483646 h 643"/>
                <a:gd name="GluePoint23X" fmla="*/ 2147483646 w 764"/>
                <a:gd name="GluePoint23Y" fmla="*/ 2147483646 h 643"/>
                <a:gd name="GluePoint24X" fmla="*/ 2147483646 w 764"/>
                <a:gd name="GluePoint24Y" fmla="*/ 2147483646 h 643"/>
                <a:gd name="GluePoint25X" fmla="*/ 2147483646 w 764"/>
                <a:gd name="GluePoint25Y" fmla="*/ 2147483646 h 643"/>
                <a:gd name="GluePoint26X" fmla="*/ 2147483646 w 764"/>
                <a:gd name="GluePoint26Y" fmla="*/ 2147483646 h 643"/>
                <a:gd name="GluePoint27X" fmla="*/ 2147483646 w 764"/>
                <a:gd name="GluePoint27Y" fmla="*/ 2147483646 h 643"/>
                <a:gd name="GluePoint28X" fmla="*/ 2147483646 w 764"/>
                <a:gd name="GluePoint28Y" fmla="*/ 2147483646 h 64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Lst>
              <a:rect l="l" t="t" r="r" b="b"/>
              <a:pathLst>
                <a:path w="764" h="643">
                  <a:moveTo>
                    <a:pt x="241" y="643"/>
                  </a:moveTo>
                  <a:lnTo>
                    <a:pt x="310" y="495"/>
                  </a:lnTo>
                  <a:lnTo>
                    <a:pt x="407" y="380"/>
                  </a:lnTo>
                  <a:lnTo>
                    <a:pt x="479" y="304"/>
                  </a:lnTo>
                  <a:lnTo>
                    <a:pt x="550" y="341"/>
                  </a:lnTo>
                  <a:lnTo>
                    <a:pt x="623" y="380"/>
                  </a:lnTo>
                  <a:lnTo>
                    <a:pt x="692" y="495"/>
                  </a:lnTo>
                  <a:lnTo>
                    <a:pt x="692" y="568"/>
                  </a:lnTo>
                  <a:lnTo>
                    <a:pt x="764" y="568"/>
                  </a:lnTo>
                  <a:lnTo>
                    <a:pt x="717" y="416"/>
                  </a:lnTo>
                  <a:lnTo>
                    <a:pt x="692" y="341"/>
                  </a:lnTo>
                  <a:lnTo>
                    <a:pt x="670" y="153"/>
                  </a:lnTo>
                  <a:lnTo>
                    <a:pt x="573" y="39"/>
                  </a:lnTo>
                  <a:lnTo>
                    <a:pt x="383" y="0"/>
                  </a:lnTo>
                  <a:lnTo>
                    <a:pt x="241" y="39"/>
                  </a:lnTo>
                  <a:lnTo>
                    <a:pt x="144" y="76"/>
                  </a:lnTo>
                  <a:lnTo>
                    <a:pt x="241" y="76"/>
                  </a:lnTo>
                  <a:lnTo>
                    <a:pt x="310" y="115"/>
                  </a:lnTo>
                  <a:lnTo>
                    <a:pt x="334" y="266"/>
                  </a:lnTo>
                  <a:lnTo>
                    <a:pt x="217" y="266"/>
                  </a:lnTo>
                  <a:lnTo>
                    <a:pt x="98" y="266"/>
                  </a:lnTo>
                  <a:lnTo>
                    <a:pt x="0" y="266"/>
                  </a:lnTo>
                  <a:lnTo>
                    <a:pt x="98" y="380"/>
                  </a:lnTo>
                  <a:lnTo>
                    <a:pt x="120" y="416"/>
                  </a:lnTo>
                  <a:lnTo>
                    <a:pt x="120" y="495"/>
                  </a:lnTo>
                  <a:lnTo>
                    <a:pt x="144" y="606"/>
                  </a:lnTo>
                  <a:lnTo>
                    <a:pt x="167" y="643"/>
                  </a:lnTo>
                  <a:lnTo>
                    <a:pt x="241" y="643"/>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1" name="Freeform 45"/>
            <p:cNvSpPr/>
            <p:nvPr/>
          </p:nvSpPr>
          <p:spPr>
            <a:xfrm>
              <a:off x="2045520" y="2103480"/>
              <a:ext cx="403200" cy="598320"/>
            </a:xfrm>
            <a:custGeom>
              <a:avLst/>
              <a:gdLst>
                <a:gd name="GluePoint1X" fmla="*/ 2147483646 w 764"/>
                <a:gd name="GluePoint1Y" fmla="*/ 2147483646 h 1133"/>
                <a:gd name="GluePoint2X" fmla="*/ 2147483646 w 764"/>
                <a:gd name="GluePoint2Y" fmla="*/ 2147483646 h 1133"/>
                <a:gd name="GluePoint3X" fmla="*/ 0 w 764"/>
                <a:gd name="GluePoint3Y" fmla="*/ 2147483646 h 1133"/>
                <a:gd name="GluePoint4X" fmla="*/ 2147483646 w 764"/>
                <a:gd name="GluePoint4Y" fmla="*/ 2147483646 h 1133"/>
                <a:gd name="GluePoint5X" fmla="*/ 2147483646 w 764"/>
                <a:gd name="GluePoint5Y" fmla="*/ 2147483646 h 1133"/>
                <a:gd name="GluePoint6X" fmla="*/ 2147483646 w 764"/>
                <a:gd name="GluePoint6Y" fmla="*/ 2147483646 h 1133"/>
                <a:gd name="GluePoint7X" fmla="*/ 2147483646 w 764"/>
                <a:gd name="GluePoint7Y" fmla="*/ 2147483646 h 1133"/>
                <a:gd name="GluePoint8X" fmla="*/ 2147483646 w 764"/>
                <a:gd name="GluePoint8Y" fmla="*/ 2147483646 h 1133"/>
                <a:gd name="GluePoint9X" fmla="*/ 2147483646 w 764"/>
                <a:gd name="GluePoint9Y" fmla="*/ 2147483646 h 1133"/>
                <a:gd name="GluePoint10X" fmla="*/ 2147483646 w 764"/>
                <a:gd name="GluePoint10Y" fmla="*/ 2147483646 h 1133"/>
                <a:gd name="GluePoint11X" fmla="*/ 2147483646 w 764"/>
                <a:gd name="GluePoint11Y" fmla="*/ 2147483646 h 1133"/>
                <a:gd name="GluePoint12X" fmla="*/ 2147483646 w 764"/>
                <a:gd name="GluePoint12Y" fmla="*/ 2147483646 h 1133"/>
                <a:gd name="GluePoint13X" fmla="*/ 2147483646 w 764"/>
                <a:gd name="GluePoint13Y" fmla="*/ 2147483646 h 1133"/>
                <a:gd name="GluePoint14X" fmla="*/ 2147483646 w 764"/>
                <a:gd name="GluePoint14Y" fmla="*/ 2147483646 h 1133"/>
                <a:gd name="GluePoint15X" fmla="*/ 2147483646 w 764"/>
                <a:gd name="GluePoint15Y" fmla="*/ 2147483646 h 1133"/>
                <a:gd name="GluePoint16X" fmla="*/ 2147483646 w 764"/>
                <a:gd name="GluePoint16Y" fmla="*/ 0 h 1133"/>
                <a:gd name="GluePoint17X" fmla="*/ 2147483646 w 764"/>
                <a:gd name="GluePoint17Y" fmla="*/ 2147483646 h 1133"/>
                <a:gd name="GluePoint18X" fmla="*/ 2147483646 w 764"/>
                <a:gd name="GluePoint18Y" fmla="*/ 2147483646 h 1133"/>
                <a:gd name="GluePoint19X" fmla="*/ 2147483646 w 764"/>
                <a:gd name="GluePoint19Y" fmla="*/ 2147483646 h 1133"/>
                <a:gd name="GluePoint20X" fmla="*/ 2147483646 w 764"/>
                <a:gd name="GluePoint20Y" fmla="*/ 2147483646 h 1133"/>
                <a:gd name="GluePoint21X" fmla="*/ 2147483646 w 764"/>
                <a:gd name="GluePoint21Y" fmla="*/ 2147483646 h 1133"/>
                <a:gd name="GluePoint22X" fmla="*/ 2147483646 w 764"/>
                <a:gd name="GluePoint22Y" fmla="*/ 2147483646 h 1133"/>
                <a:gd name="GluePoint23X" fmla="*/ 2147483646 w 764"/>
                <a:gd name="GluePoint23Y" fmla="*/ 2147483646 h 1133"/>
                <a:gd name="GluePoint24X" fmla="*/ 2147483646 w 764"/>
                <a:gd name="GluePoint24Y" fmla="*/ 2147483646 h 113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Lst>
              <a:rect l="l" t="t" r="r" b="b"/>
              <a:pathLst>
                <a:path w="764" h="1133">
                  <a:moveTo>
                    <a:pt x="67" y="868"/>
                  </a:moveTo>
                  <a:lnTo>
                    <a:pt x="140" y="868"/>
                  </a:lnTo>
                  <a:lnTo>
                    <a:pt x="0" y="263"/>
                  </a:lnTo>
                  <a:lnTo>
                    <a:pt x="211" y="906"/>
                  </a:lnTo>
                  <a:lnTo>
                    <a:pt x="237" y="906"/>
                  </a:lnTo>
                  <a:lnTo>
                    <a:pt x="308" y="682"/>
                  </a:lnTo>
                  <a:lnTo>
                    <a:pt x="383" y="682"/>
                  </a:lnTo>
                  <a:lnTo>
                    <a:pt x="405" y="455"/>
                  </a:lnTo>
                  <a:lnTo>
                    <a:pt x="332" y="414"/>
                  </a:lnTo>
                  <a:lnTo>
                    <a:pt x="405" y="304"/>
                  </a:lnTo>
                  <a:lnTo>
                    <a:pt x="383" y="152"/>
                  </a:lnTo>
                  <a:lnTo>
                    <a:pt x="308" y="188"/>
                  </a:lnTo>
                  <a:lnTo>
                    <a:pt x="355" y="113"/>
                  </a:lnTo>
                  <a:lnTo>
                    <a:pt x="308" y="36"/>
                  </a:lnTo>
                  <a:lnTo>
                    <a:pt x="187" y="113"/>
                  </a:lnTo>
                  <a:lnTo>
                    <a:pt x="332" y="0"/>
                  </a:lnTo>
                  <a:lnTo>
                    <a:pt x="641" y="152"/>
                  </a:lnTo>
                  <a:lnTo>
                    <a:pt x="764" y="340"/>
                  </a:lnTo>
                  <a:lnTo>
                    <a:pt x="669" y="569"/>
                  </a:lnTo>
                  <a:lnTo>
                    <a:pt x="692" y="755"/>
                  </a:lnTo>
                  <a:lnTo>
                    <a:pt x="496" y="1023"/>
                  </a:lnTo>
                  <a:lnTo>
                    <a:pt x="237" y="1133"/>
                  </a:lnTo>
                  <a:lnTo>
                    <a:pt x="22" y="868"/>
                  </a:lnTo>
                  <a:lnTo>
                    <a:pt x="67" y="868"/>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2" name="Freeform 46"/>
            <p:cNvSpPr/>
            <p:nvPr/>
          </p:nvSpPr>
          <p:spPr>
            <a:xfrm>
              <a:off x="1931400" y="2122560"/>
              <a:ext cx="176040" cy="360360"/>
            </a:xfrm>
            <a:custGeom>
              <a:avLst/>
              <a:gdLst>
                <a:gd name="GluePoint1X" fmla="*/ 2147483646 w 333"/>
                <a:gd name="GluePoint1Y" fmla="*/ 2147483646 h 681"/>
                <a:gd name="GluePoint2X" fmla="*/ 2147483646 w 333"/>
                <a:gd name="GluePoint2Y" fmla="*/ 2147483646 h 681"/>
                <a:gd name="GluePoint3X" fmla="*/ 2147483646 w 333"/>
                <a:gd name="GluePoint3Y" fmla="*/ 2147483646 h 681"/>
                <a:gd name="GluePoint4X" fmla="*/ 2147483646 w 333"/>
                <a:gd name="GluePoint4Y" fmla="*/ 2147483646 h 681"/>
                <a:gd name="GluePoint5X" fmla="*/ 2147483646 w 333"/>
                <a:gd name="GluePoint5Y" fmla="*/ 2147483646 h 681"/>
                <a:gd name="GluePoint6X" fmla="*/ 2147483646 w 333"/>
                <a:gd name="GluePoint6Y" fmla="*/ 2147483646 h 681"/>
                <a:gd name="GluePoint7X" fmla="*/ 2147483646 w 333"/>
                <a:gd name="GluePoint7Y" fmla="*/ 0 h 681"/>
                <a:gd name="GluePoint8X" fmla="*/ 0 w 333"/>
                <a:gd name="GluePoint8Y" fmla="*/ 2147483646 h 681"/>
                <a:gd name="GluePoint9X" fmla="*/ 2147483646 w 333"/>
                <a:gd name="GluePoint9Y" fmla="*/ 2147483646 h 681"/>
                <a:gd name="GluePoint10X" fmla="*/ 2147483646 w 333"/>
                <a:gd name="GluePoint10Y" fmla="*/ 2147483646 h 681"/>
                <a:gd name="GluePoint11X" fmla="*/ 2147483646 w 333"/>
                <a:gd name="GluePoint11Y" fmla="*/ 2147483646 h 68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l" t="t" r="r" b="b"/>
              <a:pathLst>
                <a:path w="333" h="681">
                  <a:moveTo>
                    <a:pt x="239" y="681"/>
                  </a:moveTo>
                  <a:lnTo>
                    <a:pt x="95" y="419"/>
                  </a:lnTo>
                  <a:lnTo>
                    <a:pt x="145" y="268"/>
                  </a:lnTo>
                  <a:lnTo>
                    <a:pt x="71" y="116"/>
                  </a:lnTo>
                  <a:lnTo>
                    <a:pt x="216" y="226"/>
                  </a:lnTo>
                  <a:lnTo>
                    <a:pt x="333" y="116"/>
                  </a:lnTo>
                  <a:lnTo>
                    <a:pt x="95" y="0"/>
                  </a:lnTo>
                  <a:lnTo>
                    <a:pt x="0" y="76"/>
                  </a:lnTo>
                  <a:lnTo>
                    <a:pt x="118" y="268"/>
                  </a:lnTo>
                  <a:lnTo>
                    <a:pt x="47" y="419"/>
                  </a:lnTo>
                  <a:lnTo>
                    <a:pt x="239" y="681"/>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3" name="Freeform 47"/>
            <p:cNvSpPr/>
            <p:nvPr/>
          </p:nvSpPr>
          <p:spPr>
            <a:xfrm>
              <a:off x="2118600" y="2624040"/>
              <a:ext cx="253800" cy="3643200"/>
            </a:xfrm>
            <a:custGeom>
              <a:avLst/>
              <a:gdLst>
                <a:gd name="GluePoint1X" fmla="*/ 2147483646 w 480"/>
                <a:gd name="GluePoint1Y" fmla="*/ 2147483646 h 6884"/>
                <a:gd name="GluePoint2X" fmla="*/ 2147483646 w 480"/>
                <a:gd name="GluePoint2Y" fmla="*/ 2147483646 h 6884"/>
                <a:gd name="GluePoint3X" fmla="*/ 0 w 480"/>
                <a:gd name="GluePoint3Y" fmla="*/ 0 h 6884"/>
                <a:gd name="GluePoint4X" fmla="*/ 2147483646 w 480"/>
                <a:gd name="GluePoint4Y" fmla="*/ 2147483646 h 6884"/>
                <a:gd name="GluePoint5X" fmla="*/ 2147483646 w 480"/>
                <a:gd name="GluePoint5Y" fmla="*/ 2147483646 h 6884"/>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480" h="6884">
                  <a:moveTo>
                    <a:pt x="480" y="6884"/>
                  </a:moveTo>
                  <a:lnTo>
                    <a:pt x="119" y="38"/>
                  </a:lnTo>
                  <a:lnTo>
                    <a:pt x="0" y="0"/>
                  </a:lnTo>
                  <a:lnTo>
                    <a:pt x="429" y="6815"/>
                  </a:lnTo>
                  <a:lnTo>
                    <a:pt x="480" y="6884"/>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4" name="Freeform 48"/>
            <p:cNvSpPr/>
            <p:nvPr/>
          </p:nvSpPr>
          <p:spPr>
            <a:xfrm>
              <a:off x="2007720" y="819000"/>
              <a:ext cx="136440" cy="1363680"/>
            </a:xfrm>
            <a:custGeom>
              <a:avLst/>
              <a:gdLst>
                <a:gd name="GluePoint1X" fmla="*/ 2147483646 w 259"/>
                <a:gd name="GluePoint1Y" fmla="*/ 2147483646 h 2578"/>
                <a:gd name="GluePoint2X" fmla="*/ 2147483646 w 259"/>
                <a:gd name="GluePoint2Y" fmla="*/ 2147483646 h 2578"/>
                <a:gd name="GluePoint3X" fmla="*/ 2147483646 w 259"/>
                <a:gd name="GluePoint3Y" fmla="*/ 0 h 2578"/>
                <a:gd name="GluePoint4X" fmla="*/ 2147483646 w 259"/>
                <a:gd name="GluePoint4Y" fmla="*/ 0 h 2578"/>
                <a:gd name="GluePoint5X" fmla="*/ 0 w 259"/>
                <a:gd name="GluePoint5Y" fmla="*/ 2147483646 h 2578"/>
                <a:gd name="GluePoint6X" fmla="*/ 2147483646 w 259"/>
                <a:gd name="GluePoint6Y" fmla="*/ 2147483646 h 2578"/>
                <a:gd name="GluePoint7X" fmla="*/ 2147483646 w 259"/>
                <a:gd name="GluePoint7Y" fmla="*/ 2147483646 h 25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l" t="t" r="r" b="b"/>
              <a:pathLst>
                <a:path w="259" h="2578">
                  <a:moveTo>
                    <a:pt x="259" y="2539"/>
                  </a:moveTo>
                  <a:lnTo>
                    <a:pt x="139" y="39"/>
                  </a:lnTo>
                  <a:lnTo>
                    <a:pt x="94" y="0"/>
                  </a:lnTo>
                  <a:lnTo>
                    <a:pt x="23" y="0"/>
                  </a:lnTo>
                  <a:lnTo>
                    <a:pt x="0" y="78"/>
                  </a:lnTo>
                  <a:lnTo>
                    <a:pt x="164" y="2578"/>
                  </a:lnTo>
                  <a:lnTo>
                    <a:pt x="259" y="2539"/>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5" name="Freeform 49"/>
            <p:cNvSpPr/>
            <p:nvPr/>
          </p:nvSpPr>
          <p:spPr>
            <a:xfrm>
              <a:off x="1096200" y="920520"/>
              <a:ext cx="884160" cy="660240"/>
            </a:xfrm>
            <a:custGeom>
              <a:avLst/>
              <a:gdLst>
                <a:gd name="GluePoint1X" fmla="*/ 2147483646 w 1672"/>
                <a:gd name="GluePoint1Y" fmla="*/ 2147483646 h 1248"/>
                <a:gd name="GluePoint2X" fmla="*/ 2147483646 w 1672"/>
                <a:gd name="GluePoint2Y" fmla="*/ 2147483646 h 1248"/>
                <a:gd name="GluePoint3X" fmla="*/ 2147483646 w 1672"/>
                <a:gd name="GluePoint3Y" fmla="*/ 2147483646 h 1248"/>
                <a:gd name="GluePoint4X" fmla="*/ 2147483646 w 1672"/>
                <a:gd name="GluePoint4Y" fmla="*/ 2147483646 h 1248"/>
                <a:gd name="GluePoint5X" fmla="*/ 2147483646 w 1672"/>
                <a:gd name="GluePoint5Y" fmla="*/ 2147483646 h 1248"/>
                <a:gd name="GluePoint6X" fmla="*/ 2147483646 w 1672"/>
                <a:gd name="GluePoint6Y" fmla="*/ 2147483646 h 1248"/>
                <a:gd name="GluePoint7X" fmla="*/ 2147483646 w 1672"/>
                <a:gd name="GluePoint7Y" fmla="*/ 2147483646 h 1248"/>
                <a:gd name="GluePoint8X" fmla="*/ 2147483646 w 1672"/>
                <a:gd name="GluePoint8Y" fmla="*/ 2147483646 h 1248"/>
                <a:gd name="GluePoint9X" fmla="*/ 2147483646 w 1672"/>
                <a:gd name="GluePoint9Y" fmla="*/ 2147483646 h 1248"/>
                <a:gd name="GluePoint10X" fmla="*/ 2147483646 w 1672"/>
                <a:gd name="GluePoint10Y" fmla="*/ 2147483646 h 1248"/>
                <a:gd name="GluePoint11X" fmla="*/ 2147483646 w 1672"/>
                <a:gd name="GluePoint11Y" fmla="*/ 2147483646 h 1248"/>
                <a:gd name="GluePoint12X" fmla="*/ 2147483646 w 1672"/>
                <a:gd name="GluePoint12Y" fmla="*/ 2147483646 h 1248"/>
                <a:gd name="GluePoint13X" fmla="*/ 2147483646 w 1672"/>
                <a:gd name="GluePoint13Y" fmla="*/ 2147483646 h 1248"/>
                <a:gd name="GluePoint14X" fmla="*/ 2147483646 w 1672"/>
                <a:gd name="GluePoint14Y" fmla="*/ 2147483646 h 1248"/>
                <a:gd name="GluePoint15X" fmla="*/ 0 w 1672"/>
                <a:gd name="GluePoint15Y" fmla="*/ 2147483646 h 1248"/>
                <a:gd name="GluePoint16X" fmla="*/ 2147483646 w 1672"/>
                <a:gd name="GluePoint16Y" fmla="*/ 2147483646 h 1248"/>
                <a:gd name="GluePoint17X" fmla="*/ 2147483646 w 1672"/>
                <a:gd name="GluePoint17Y" fmla="*/ 2147483646 h 1248"/>
                <a:gd name="GluePoint18X" fmla="*/ 2147483646 w 1672"/>
                <a:gd name="GluePoint18Y" fmla="*/ 2147483646 h 1248"/>
                <a:gd name="GluePoint19X" fmla="*/ 2147483646 w 1672"/>
                <a:gd name="GluePoint19Y" fmla="*/ 2147483646 h 1248"/>
                <a:gd name="GluePoint20X" fmla="*/ 2147483646 w 1672"/>
                <a:gd name="GluePoint20Y" fmla="*/ 2147483646 h 1248"/>
                <a:gd name="GluePoint21X" fmla="*/ 2147483646 w 1672"/>
                <a:gd name="GluePoint21Y" fmla="*/ 2147483646 h 1248"/>
                <a:gd name="GluePoint22X" fmla="*/ 2147483646 w 1672"/>
                <a:gd name="GluePoint22Y" fmla="*/ 2147483646 h 1248"/>
                <a:gd name="GluePoint23X" fmla="*/ 2147483646 w 1672"/>
                <a:gd name="GluePoint23Y" fmla="*/ 2147483646 h 1248"/>
                <a:gd name="GluePoint24X" fmla="*/ 2147483646 w 1672"/>
                <a:gd name="GluePoint24Y" fmla="*/ 2147483646 h 1248"/>
                <a:gd name="GluePoint25X" fmla="*/ 2147483646 w 1672"/>
                <a:gd name="GluePoint25Y" fmla="*/ 2147483646 h 1248"/>
                <a:gd name="GluePoint26X" fmla="*/ 2147483646 w 1672"/>
                <a:gd name="GluePoint26Y" fmla="*/ 2147483646 h 1248"/>
                <a:gd name="GluePoint27X" fmla="*/ 2147483646 w 1672"/>
                <a:gd name="GluePoint27Y" fmla="*/ 2147483646 h 1248"/>
                <a:gd name="GluePoint28X" fmla="*/ 2147483646 w 1672"/>
                <a:gd name="GluePoint28Y" fmla="*/ 2147483646 h 1248"/>
                <a:gd name="GluePoint29X" fmla="*/ 2147483646 w 1672"/>
                <a:gd name="GluePoint29Y" fmla="*/ 0 h 1248"/>
                <a:gd name="GluePoint30X" fmla="*/ 2147483646 w 1672"/>
                <a:gd name="GluePoint30Y" fmla="*/ 0 h 1248"/>
                <a:gd name="GluePoint31X" fmla="*/ 2147483646 w 1672"/>
                <a:gd name="GluePoint31Y" fmla="*/ 2147483646 h 1248"/>
                <a:gd name="GluePoint32X" fmla="*/ 2147483646 w 1672"/>
                <a:gd name="GluePoint32Y" fmla="*/ 2147483646 h 1248"/>
                <a:gd name="GluePoint33X" fmla="*/ 2147483646 w 1672"/>
                <a:gd name="GluePoint33Y" fmla="*/ 2147483646 h 124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Lst>
              <a:rect l="l" t="t" r="r" b="b"/>
              <a:pathLst>
                <a:path w="1672" h="1248">
                  <a:moveTo>
                    <a:pt x="1648" y="832"/>
                  </a:moveTo>
                  <a:lnTo>
                    <a:pt x="1359" y="644"/>
                  </a:lnTo>
                  <a:lnTo>
                    <a:pt x="1217" y="610"/>
                  </a:lnTo>
                  <a:lnTo>
                    <a:pt x="1144" y="610"/>
                  </a:lnTo>
                  <a:lnTo>
                    <a:pt x="1099" y="681"/>
                  </a:lnTo>
                  <a:lnTo>
                    <a:pt x="1049" y="795"/>
                  </a:lnTo>
                  <a:lnTo>
                    <a:pt x="978" y="832"/>
                  </a:lnTo>
                  <a:lnTo>
                    <a:pt x="882" y="832"/>
                  </a:lnTo>
                  <a:lnTo>
                    <a:pt x="714" y="795"/>
                  </a:lnTo>
                  <a:lnTo>
                    <a:pt x="549" y="756"/>
                  </a:lnTo>
                  <a:lnTo>
                    <a:pt x="478" y="756"/>
                  </a:lnTo>
                  <a:lnTo>
                    <a:pt x="405" y="795"/>
                  </a:lnTo>
                  <a:lnTo>
                    <a:pt x="383" y="873"/>
                  </a:lnTo>
                  <a:lnTo>
                    <a:pt x="360" y="1248"/>
                  </a:lnTo>
                  <a:lnTo>
                    <a:pt x="0" y="1213"/>
                  </a:lnTo>
                  <a:lnTo>
                    <a:pt x="309" y="1171"/>
                  </a:lnTo>
                  <a:lnTo>
                    <a:pt x="383" y="681"/>
                  </a:lnTo>
                  <a:lnTo>
                    <a:pt x="503" y="610"/>
                  </a:lnTo>
                  <a:lnTo>
                    <a:pt x="572" y="265"/>
                  </a:lnTo>
                  <a:lnTo>
                    <a:pt x="331" y="419"/>
                  </a:lnTo>
                  <a:lnTo>
                    <a:pt x="619" y="189"/>
                  </a:lnTo>
                  <a:lnTo>
                    <a:pt x="790" y="228"/>
                  </a:lnTo>
                  <a:lnTo>
                    <a:pt x="978" y="39"/>
                  </a:lnTo>
                  <a:lnTo>
                    <a:pt x="835" y="265"/>
                  </a:lnTo>
                  <a:lnTo>
                    <a:pt x="909" y="795"/>
                  </a:lnTo>
                  <a:lnTo>
                    <a:pt x="978" y="795"/>
                  </a:lnTo>
                  <a:lnTo>
                    <a:pt x="1002" y="529"/>
                  </a:lnTo>
                  <a:lnTo>
                    <a:pt x="1075" y="493"/>
                  </a:lnTo>
                  <a:lnTo>
                    <a:pt x="1195" y="0"/>
                  </a:lnTo>
                  <a:lnTo>
                    <a:pt x="1624" y="0"/>
                  </a:lnTo>
                  <a:lnTo>
                    <a:pt x="1672" y="114"/>
                  </a:lnTo>
                  <a:lnTo>
                    <a:pt x="1600" y="379"/>
                  </a:lnTo>
                  <a:lnTo>
                    <a:pt x="1648" y="832"/>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6" name="Freeform 50"/>
            <p:cNvSpPr/>
            <p:nvPr/>
          </p:nvSpPr>
          <p:spPr>
            <a:xfrm>
              <a:off x="905760" y="1141200"/>
              <a:ext cx="353880" cy="419040"/>
            </a:xfrm>
            <a:custGeom>
              <a:avLst/>
              <a:gdLst>
                <a:gd name="GluePoint1X" fmla="*/ 2147483646 w 670"/>
                <a:gd name="GluePoint1Y" fmla="*/ 2147483646 h 792"/>
                <a:gd name="GluePoint2X" fmla="*/ 2147483646 w 670"/>
                <a:gd name="GluePoint2Y" fmla="*/ 0 h 792"/>
                <a:gd name="GluePoint3X" fmla="*/ 2147483646 w 670"/>
                <a:gd name="GluePoint3Y" fmla="*/ 2147483646 h 792"/>
                <a:gd name="GluePoint4X" fmla="*/ 2147483646 w 670"/>
                <a:gd name="GluePoint4Y" fmla="*/ 2147483646 h 792"/>
                <a:gd name="GluePoint5X" fmla="*/ 0 w 670"/>
                <a:gd name="GluePoint5Y" fmla="*/ 2147483646 h 792"/>
                <a:gd name="GluePoint6X" fmla="*/ 0 w 670"/>
                <a:gd name="GluePoint6Y" fmla="*/ 2147483646 h 792"/>
                <a:gd name="GluePoint7X" fmla="*/ 2147483646 w 670"/>
                <a:gd name="GluePoint7Y" fmla="*/ 2147483646 h 792"/>
                <a:gd name="GluePoint8X" fmla="*/ 2147483646 w 670"/>
                <a:gd name="GluePoint8Y" fmla="*/ 2147483646 h 79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l" t="t" r="r" b="b"/>
              <a:pathLst>
                <a:path w="670" h="792">
                  <a:moveTo>
                    <a:pt x="454" y="792"/>
                  </a:moveTo>
                  <a:lnTo>
                    <a:pt x="670" y="0"/>
                  </a:lnTo>
                  <a:lnTo>
                    <a:pt x="574" y="375"/>
                  </a:lnTo>
                  <a:lnTo>
                    <a:pt x="288" y="486"/>
                  </a:lnTo>
                  <a:lnTo>
                    <a:pt x="0" y="375"/>
                  </a:lnTo>
                  <a:lnTo>
                    <a:pt x="0" y="681"/>
                  </a:lnTo>
                  <a:lnTo>
                    <a:pt x="312" y="792"/>
                  </a:lnTo>
                  <a:lnTo>
                    <a:pt x="454" y="792"/>
                  </a:lnTo>
                  <a:close/>
                </a:path>
              </a:pathLst>
            </a:custGeom>
            <a:solidFill>
              <a:srgbClr val="000000"/>
            </a:solid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57" name="Freeform 51"/>
            <p:cNvSpPr/>
            <p:nvPr/>
          </p:nvSpPr>
          <p:spPr>
            <a:xfrm>
              <a:off x="578880" y="1341360"/>
              <a:ext cx="325440" cy="239400"/>
            </a:xfrm>
            <a:custGeom>
              <a:avLst/>
              <a:gdLst>
                <a:gd name="GluePoint1X" fmla="*/ 2147483646 w 617"/>
                <a:gd name="GluePoint1Y" fmla="*/ 0 h 453"/>
                <a:gd name="GluePoint2X" fmla="*/ 2147483646 w 617"/>
                <a:gd name="GluePoint2Y" fmla="*/ 2147483646 h 453"/>
                <a:gd name="GluePoint3X" fmla="*/ 0 w 617"/>
                <a:gd name="GluePoint3Y" fmla="*/ 2147483646 h 453"/>
                <a:gd name="GluePoint4X" fmla="*/ 2147483646 w 617"/>
                <a:gd name="GluePoint4Y" fmla="*/ 2147483646 h 453"/>
                <a:gd name="GluePoint5X" fmla="*/ 2147483646 w 617"/>
                <a:gd name="GluePoint5Y" fmla="*/ 2147483646 h 453"/>
              </a:gdLst>
              <a:ahLst/>
              <a:cxnLst>
                <a:cxn ang="0">
                  <a:pos x="GluePoint1X" y="GluePoint1Y"/>
                </a:cxn>
                <a:cxn ang="0">
                  <a:pos x="GluePoint2X" y="GluePoint2Y"/>
                </a:cxn>
                <a:cxn ang="0">
                  <a:pos x="GluePoint3X" y="GluePoint3Y"/>
                </a:cxn>
                <a:cxn ang="0">
                  <a:pos x="GluePoint4X" y="GluePoint4Y"/>
                </a:cxn>
                <a:cxn ang="0">
                  <a:pos x="GluePoint5X" y="GluePoint5Y"/>
                </a:cxn>
              </a:cxnLst>
              <a:rect l="l" t="t" r="r" b="b"/>
              <a:pathLst>
                <a:path w="617" h="453">
                  <a:moveTo>
                    <a:pt x="617" y="0"/>
                  </a:moveTo>
                  <a:lnTo>
                    <a:pt x="258" y="153"/>
                  </a:lnTo>
                  <a:lnTo>
                    <a:pt x="0" y="453"/>
                  </a:lnTo>
                  <a:lnTo>
                    <a:pt x="258" y="306"/>
                  </a:lnTo>
                  <a:lnTo>
                    <a:pt x="617" y="306"/>
                  </a:lnTo>
                </a:path>
              </a:pathLst>
            </a:custGeom>
            <a:noFill/>
            <a:ln w="0">
              <a:solidFill>
                <a:srgbClr val="000000"/>
              </a:solidFill>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358"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359"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79F9CA3-C5F7-44CE-A7F6-E88A28BF930A}"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0" name="PlaceHolder 1"/>
          <p:cNvSpPr>
            <a:spLocks noGrp="1"/>
          </p:cNvSpPr>
          <p:nvPr>
            <p:ph type="title"/>
          </p:nvPr>
        </p:nvSpPr>
        <p:spPr>
          <a:xfrm>
            <a:off x="1743120" y="365040"/>
            <a:ext cx="677232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4000" strike="noStrike" u="none">
                <a:solidFill>
                  <a:srgbClr val="2e75b6"/>
                </a:solidFill>
                <a:effectLst/>
                <a:uFillTx/>
                <a:latin typeface="Cambria"/>
              </a:rPr>
              <a:t>Why Do Risk Management?</a:t>
            </a:r>
            <a:endParaRPr b="0" lang="en-US" sz="4000" strike="noStrike" u="none">
              <a:solidFill>
                <a:srgbClr val="2e75b6"/>
              </a:solidFill>
              <a:effectLst/>
              <a:uFillTx/>
              <a:latin typeface="Cambria"/>
            </a:endParaRPr>
          </a:p>
        </p:txBody>
      </p:sp>
      <p:sp>
        <p:nvSpPr>
          <p:cNvPr id="361" name=""/>
          <p:cNvSpPr txBox="1"/>
          <p:nvPr/>
        </p:nvSpPr>
        <p:spPr>
          <a:xfrm>
            <a:off x="1171440" y="1825200"/>
            <a:ext cx="7344000" cy="4351320"/>
          </a:xfrm>
          <a:prstGeom prst="rect">
            <a:avLst/>
          </a:prstGeom>
          <a:noFill/>
          <a:ln w="0">
            <a:noFill/>
          </a:ln>
        </p:spPr>
        <p:txBody>
          <a:bodyPr anchor="t">
            <a:normAutofit/>
          </a:bodyPr>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Risk management:</a:t>
            </a:r>
            <a:endParaRPr b="0" lang="en-US" sz="2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Helps define what projects are likely to be completed as expected and which are not</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Assists management and internal clients to manage portfolios by choosing which projects to fund, which to eliminate, and which to defer</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Gives your organization the ability to respond to internal and external challenges</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Risks must be managed at all levels – Project, Program and Portfolio</a:t>
            </a:r>
            <a:endParaRPr b="0" lang="en-US" sz="2400" strike="noStrike" u="none">
              <a:solidFill>
                <a:srgbClr val="000000"/>
              </a:solidFill>
              <a:effectLst/>
              <a:uFillTx/>
              <a:latin typeface="Calibri"/>
            </a:endParaRPr>
          </a:p>
        </p:txBody>
      </p:sp>
      <p:sp>
        <p:nvSpPr>
          <p:cNvPr id="362"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363"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065694B-A0F1-4231-A70E-C7D5213058A3}"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82879A1A-A98E-45D9-AAAF-8DDF5EF059F5}"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365"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Risk Management</a:t>
            </a:r>
            <a:endParaRPr b="0" lang="en-US" sz="3300" strike="noStrike" u="none">
              <a:solidFill>
                <a:srgbClr val="2e75b6"/>
              </a:solidFill>
              <a:effectLst/>
              <a:uFillTx/>
              <a:latin typeface="Cambria"/>
            </a:endParaRPr>
          </a:p>
        </p:txBody>
      </p:sp>
      <p:pic>
        <p:nvPicPr>
          <p:cNvPr id="366" name="Picture 3" descr="MPj03029270000[1]"/>
          <p:cNvPicPr/>
          <p:nvPr/>
        </p:nvPicPr>
        <p:blipFill>
          <a:blip r:embed="rId1"/>
          <a:stretch/>
        </p:blipFill>
        <p:spPr>
          <a:xfrm>
            <a:off x="990720" y="228600"/>
            <a:ext cx="1087200" cy="1523880"/>
          </a:xfrm>
          <a:prstGeom prst="rect">
            <a:avLst/>
          </a:prstGeom>
          <a:noFill/>
          <a:ln w="0">
            <a:noFill/>
          </a:ln>
        </p:spPr>
      </p:pic>
      <p:sp>
        <p:nvSpPr>
          <p:cNvPr id="367" name="WordArt 4"/>
          <p:cNvSpPr txBox="1"/>
          <p:nvPr/>
        </p:nvSpPr>
        <p:spPr>
          <a:xfrm>
            <a:off x="533520" y="2057400"/>
            <a:ext cx="2895480" cy="3505320"/>
          </a:xfrm>
          <a:prstGeom prst="rect">
            <a:avLst/>
          </a:prstGeom>
        </p:spPr>
        <p:txBody>
          <a:bodyPr wrap="none" lIns="90000" rIns="90000" tIns="46800" bIns="46800" anchor="t">
            <a:prstTxWarp prst="textPlain">
              <a:avLst>
                <a:gd name="adj" fmla="val 50000"/>
              </a:avLst>
            </a:prstTxWarp>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3" strike="noStrike" u="none">
                <a:ln w="0">
                  <a:noFill/>
                </a:ln>
                <a:blipFill rotWithShape="0">
                  <a:blip r:embed="rId2"/>
                  <a:srcRect/>
                  <a:stretch/>
                </a:blipFill>
                <a:effectLst>
                  <a:outerShdw dist="17819" dir="2700000" blurRad="0" rotWithShape="0">
                    <a:srgbClr val="c0c0c0">
                      <a:alpha val="80000"/>
                    </a:srgbClr>
                  </a:outerShdw>
                </a:effectLst>
                <a:uFillTx/>
                <a:latin typeface="Impact"/>
              </a:rPr>
              <a:t>Risk</a:t>
            </a:r>
            <a:endParaRPr b="0" lang="en-US" sz="1800" spc="3" strike="noStrike" u="none">
              <a:ln w="0">
                <a:noFill/>
              </a:ln>
              <a:blipFill rotWithShape="0">
                <a:blip r:embed="rId3"/>
                <a:srcRect/>
                <a:stretch/>
              </a:blipFill>
              <a:effectLst>
                <a:outerShdw dist="17819" dir="2700000" blurRad="0" rotWithShape="0">
                  <a:srgbClr val="c0c0c0">
                    <a:alpha val="80000"/>
                  </a:srgbClr>
                </a:outerShdw>
              </a:effectLst>
              <a:uFillTx/>
              <a:latin typeface="Impact"/>
              <a:ea typeface="Impact"/>
            </a:endParaRPr>
          </a:p>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3" strike="noStrike" u="none">
                <a:ln w="0">
                  <a:noFill/>
                </a:ln>
                <a:blipFill rotWithShape="0">
                  <a:blip r:embed="rId4"/>
                  <a:srcRect/>
                  <a:stretch/>
                </a:blipFill>
                <a:effectLst>
                  <a:outerShdw dist="17819" dir="2700000" blurRad="0" rotWithShape="0">
                    <a:srgbClr val="c0c0c0">
                      <a:alpha val="80000"/>
                    </a:srgbClr>
                  </a:outerShdw>
                </a:effectLst>
                <a:uFillTx/>
                <a:latin typeface="Impact"/>
              </a:rPr>
              <a:t>Management</a:t>
            </a:r>
            <a:endParaRPr b="0" lang="en-US" sz="1800" spc="3" strike="noStrike" u="none">
              <a:ln w="0">
                <a:noFill/>
              </a:ln>
              <a:blipFill rotWithShape="0">
                <a:blip r:embed="rId5"/>
                <a:srcRect/>
                <a:stretch/>
              </a:blipFill>
              <a:effectLst>
                <a:outerShdw dist="17819" dir="2700000" blurRad="0" rotWithShape="0">
                  <a:srgbClr val="c0c0c0">
                    <a:alpha val="80000"/>
                  </a:srgbClr>
                </a:outerShdw>
              </a:effectLst>
              <a:uFillTx/>
              <a:latin typeface="Impact"/>
              <a:ea typeface="Impact"/>
            </a:endParaRPr>
          </a:p>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3" strike="noStrike" u="none">
                <a:ln w="0">
                  <a:noFill/>
                </a:ln>
                <a:blipFill rotWithShape="0">
                  <a:blip r:embed="rId6"/>
                  <a:srcRect/>
                  <a:stretch/>
                </a:blipFill>
                <a:effectLst>
                  <a:outerShdw dist="17819" dir="2700000" blurRad="0" rotWithShape="0">
                    <a:srgbClr val="c0c0c0">
                      <a:alpha val="80000"/>
                    </a:srgbClr>
                  </a:outerShdw>
                </a:effectLst>
                <a:uFillTx/>
                <a:latin typeface="Impact"/>
              </a:rPr>
              <a:t>Process:</a:t>
            </a:r>
            <a:endParaRPr b="0" lang="en-US" sz="1800" spc="3" strike="noStrike" u="none">
              <a:ln w="0">
                <a:noFill/>
              </a:ln>
              <a:blipFill rotWithShape="0">
                <a:blip r:embed="rId7"/>
                <a:srcRect/>
                <a:stretch/>
              </a:blipFill>
              <a:effectLst>
                <a:outerShdw dist="17819" dir="2700000" blurRad="0" rotWithShape="0">
                  <a:srgbClr val="c0c0c0">
                    <a:alpha val="80000"/>
                  </a:srgbClr>
                </a:outerShdw>
              </a:effectLst>
              <a:uFillTx/>
              <a:latin typeface="Impact"/>
              <a:ea typeface="Impact"/>
            </a:endParaRPr>
          </a:p>
        </p:txBody>
      </p:sp>
      <p:grpSp>
        <p:nvGrpSpPr>
          <p:cNvPr id="368" name="Group 5"/>
          <p:cNvGrpSpPr/>
          <p:nvPr/>
        </p:nvGrpSpPr>
        <p:grpSpPr>
          <a:xfrm>
            <a:off x="3809880" y="1752480"/>
            <a:ext cx="4953240" cy="4191120"/>
            <a:chOff x="3809880" y="1752480"/>
            <a:chExt cx="4953240" cy="4191120"/>
          </a:xfrm>
        </p:grpSpPr>
        <p:sp>
          <p:nvSpPr>
            <p:cNvPr id="369" name="Rectangle 6"/>
            <p:cNvSpPr/>
            <p:nvPr/>
          </p:nvSpPr>
          <p:spPr>
            <a:xfrm>
              <a:off x="3809880" y="1828800"/>
              <a:ext cx="4648320" cy="685800"/>
            </a:xfrm>
            <a:prstGeom prst="rect">
              <a:avLst/>
            </a:prstGeom>
            <a:solidFill>
              <a:srgbClr val="5b9bd5"/>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trike="noStrike" u="none">
                  <a:solidFill>
                    <a:srgbClr val="000000"/>
                  </a:solidFill>
                  <a:effectLst/>
                  <a:uFillTx/>
                  <a:latin typeface="Times New Roman"/>
                </a:rPr>
                <a:t>Planning</a:t>
              </a:r>
              <a:endParaRPr b="0" lang="en-US" sz="4000" strike="noStrike" u="none">
                <a:solidFill>
                  <a:srgbClr val="000000"/>
                </a:solidFill>
                <a:effectLst/>
                <a:uFillTx/>
                <a:latin typeface="Calibri"/>
              </a:endParaRPr>
            </a:p>
          </p:txBody>
        </p:sp>
        <p:sp>
          <p:nvSpPr>
            <p:cNvPr id="370" name="Rectangle 7"/>
            <p:cNvSpPr/>
            <p:nvPr/>
          </p:nvSpPr>
          <p:spPr>
            <a:xfrm>
              <a:off x="3809880" y="2514600"/>
              <a:ext cx="4648320" cy="990720"/>
            </a:xfrm>
            <a:prstGeom prst="rect">
              <a:avLst/>
            </a:prstGeom>
            <a:solidFill>
              <a:srgbClr val="0563c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trike="noStrike" u="none">
                  <a:solidFill>
                    <a:srgbClr val="ffff00"/>
                  </a:solidFill>
                  <a:effectLst/>
                  <a:uFillTx/>
                  <a:latin typeface="Times New Roman"/>
                </a:rPr>
                <a:t>Identification</a:t>
              </a:r>
              <a:endParaRPr b="0" lang="en-US" sz="4000" strike="noStrike" u="none">
                <a:solidFill>
                  <a:srgbClr val="000000"/>
                </a:solidFill>
                <a:effectLst/>
                <a:uFillTx/>
                <a:latin typeface="Calibri"/>
              </a:endParaRPr>
            </a:p>
          </p:txBody>
        </p:sp>
        <p:sp>
          <p:nvSpPr>
            <p:cNvPr id="371" name="Rectangle 8"/>
            <p:cNvSpPr/>
            <p:nvPr/>
          </p:nvSpPr>
          <p:spPr>
            <a:xfrm>
              <a:off x="3809880" y="3505320"/>
              <a:ext cx="4648320" cy="990360"/>
            </a:xfrm>
            <a:prstGeom prst="rect">
              <a:avLst/>
            </a:prstGeom>
            <a:solidFill>
              <a:srgbClr val="339966"/>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trike="noStrike" u="none">
                  <a:solidFill>
                    <a:srgbClr val="000000"/>
                  </a:solidFill>
                  <a:effectLst/>
                  <a:uFillTx/>
                  <a:latin typeface="Times New Roman"/>
                </a:rPr>
                <a:t>Analysis</a:t>
              </a:r>
              <a:endParaRPr b="0" lang="en-US" sz="4000" strike="noStrike" u="none">
                <a:solidFill>
                  <a:srgbClr val="000000"/>
                </a:solidFill>
                <a:effectLst/>
                <a:uFillTx/>
                <a:latin typeface="Calibri"/>
              </a:endParaRPr>
            </a:p>
          </p:txBody>
        </p:sp>
        <p:sp>
          <p:nvSpPr>
            <p:cNvPr id="372" name="Rectangle 9"/>
            <p:cNvSpPr/>
            <p:nvPr/>
          </p:nvSpPr>
          <p:spPr>
            <a:xfrm>
              <a:off x="3809880" y="4495680"/>
              <a:ext cx="4648320" cy="685800"/>
            </a:xfrm>
            <a:prstGeom prst="rect">
              <a:avLst/>
            </a:prstGeom>
            <a:solidFill>
              <a:srgbClr val="ccff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trike="noStrike" u="none">
                  <a:solidFill>
                    <a:srgbClr val="000000"/>
                  </a:solidFill>
                  <a:effectLst/>
                  <a:uFillTx/>
                  <a:latin typeface="Times New Roman"/>
                </a:rPr>
                <a:t>Mitigation</a:t>
              </a:r>
              <a:endParaRPr b="0" lang="en-US" sz="4000" strike="noStrike" u="none">
                <a:solidFill>
                  <a:srgbClr val="000000"/>
                </a:solidFill>
                <a:effectLst/>
                <a:uFillTx/>
                <a:latin typeface="Calibri"/>
              </a:endParaRPr>
            </a:p>
          </p:txBody>
        </p:sp>
        <p:sp>
          <p:nvSpPr>
            <p:cNvPr id="373" name="Rectangle 10"/>
            <p:cNvSpPr/>
            <p:nvPr/>
          </p:nvSpPr>
          <p:spPr>
            <a:xfrm>
              <a:off x="3809880" y="5181480"/>
              <a:ext cx="4648320" cy="762120"/>
            </a:xfrm>
            <a:prstGeom prst="rect">
              <a:avLst/>
            </a:prstGeom>
            <a:solidFill>
              <a:srgbClr val="ed7d3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trike="noStrike" u="none">
                  <a:solidFill>
                    <a:srgbClr val="000000"/>
                  </a:solidFill>
                  <a:effectLst/>
                  <a:uFillTx/>
                  <a:latin typeface="Times New Roman"/>
                </a:rPr>
                <a:t>Monitoring</a:t>
              </a:r>
              <a:endParaRPr b="0" lang="en-US" sz="4000" strike="noStrike" u="none">
                <a:solidFill>
                  <a:srgbClr val="000000"/>
                </a:solidFill>
                <a:effectLst/>
                <a:uFillTx/>
                <a:latin typeface="Calibri"/>
              </a:endParaRPr>
            </a:p>
          </p:txBody>
        </p:sp>
        <p:sp>
          <p:nvSpPr>
            <p:cNvPr id="374" name="Line 11"/>
            <p:cNvSpPr/>
            <p:nvPr/>
          </p:nvSpPr>
          <p:spPr>
            <a:xfrm>
              <a:off x="8763120" y="1752480"/>
              <a:ext cx="0" cy="4114800"/>
            </a:xfrm>
            <a:prstGeom prst="line">
              <a:avLst/>
            </a:prstGeom>
            <a:ln w="57240">
              <a:solidFill>
                <a:srgbClr val="000000"/>
              </a:solidFill>
              <a:miter/>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75" name="Line 12"/>
            <p:cNvSpPr/>
            <p:nvPr/>
          </p:nvSpPr>
          <p:spPr>
            <a:xfrm flipH="1">
              <a:off x="8229600" y="213372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76" name="Line 13"/>
            <p:cNvSpPr/>
            <p:nvPr/>
          </p:nvSpPr>
          <p:spPr>
            <a:xfrm flipH="1">
              <a:off x="8229600" y="297180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77" name="Line 14"/>
            <p:cNvSpPr/>
            <p:nvPr/>
          </p:nvSpPr>
          <p:spPr>
            <a:xfrm flipH="1">
              <a:off x="8229600" y="403848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78" name="Line 15"/>
            <p:cNvSpPr/>
            <p:nvPr/>
          </p:nvSpPr>
          <p:spPr>
            <a:xfrm flipH="1">
              <a:off x="8229600" y="487692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79" name="Line 16"/>
            <p:cNvSpPr/>
            <p:nvPr/>
          </p:nvSpPr>
          <p:spPr>
            <a:xfrm flipH="1">
              <a:off x="8229600" y="548640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380"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381"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F4FA1BCC-300F-4A92-ACB6-48BC5825E886}"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3EE6B7BD-DE24-4255-8FCE-C997CDF5F5A9}"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383"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000000"/>
                </a:solidFill>
                <a:effectLst/>
                <a:uFillTx/>
                <a:latin typeface="Cambria"/>
              </a:rPr>
              <a:t>Planning</a:t>
            </a:r>
            <a:endParaRPr b="0" lang="en-US" sz="3300" strike="noStrike" u="none">
              <a:solidFill>
                <a:srgbClr val="2e75b6"/>
              </a:solidFill>
              <a:effectLst/>
              <a:uFillTx/>
              <a:latin typeface="Cambria"/>
            </a:endParaRPr>
          </a:p>
        </p:txBody>
      </p:sp>
      <p:sp>
        <p:nvSpPr>
          <p:cNvPr id="384" name="PlaceHolder 2"/>
          <p:cNvSpPr>
            <a:spLocks noGrp="1"/>
          </p:cNvSpPr>
          <p:nvPr>
            <p:ph/>
          </p:nvPr>
        </p:nvSpPr>
        <p:spPr>
          <a:xfrm>
            <a:off x="914400" y="2146320"/>
            <a:ext cx="7772400" cy="4114800"/>
          </a:xfrm>
          <a:prstGeom prst="rect">
            <a:avLst/>
          </a:prstGeom>
          <a:noFill/>
          <a:ln w="0">
            <a:noFill/>
          </a:ln>
        </p:spPr>
        <p:txBody>
          <a:bodyPr lIns="91440" rIns="91440" tIns="45720" bIns="45720" anchor="t">
            <a:normAutofit/>
          </a:bodyPr>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Entire process should be planned:</a:t>
            </a:r>
            <a:endParaRPr b="0" lang="en-US" sz="2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How do you define risk?</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How is risk identified?</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What inputs, tools, techniques and outputs are expected?</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What are the procedures required?</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What documentation is required?</a:t>
            </a:r>
            <a:endParaRPr b="0" lang="en-US" sz="2400" strike="noStrike" u="none">
              <a:solidFill>
                <a:srgbClr val="000000"/>
              </a:solidFill>
              <a:effectLst/>
              <a:uFillTx/>
              <a:latin typeface="Calibri"/>
            </a:endParaRPr>
          </a:p>
          <a:p>
            <a:pPr lvl="1" marL="514440" indent="0">
              <a:lnSpc>
                <a:spcPct val="90000"/>
              </a:lnSpc>
              <a:spcBef>
                <a:spcPts val="901"/>
              </a:spcBef>
              <a:buNone/>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400" strike="noStrike" u="none">
              <a:solidFill>
                <a:srgbClr val="000000"/>
              </a:solidFill>
              <a:effectLst/>
              <a:uFillTx/>
              <a:latin typeface="Calibri"/>
            </a:endParaRPr>
          </a:p>
        </p:txBody>
      </p:sp>
      <p:grpSp>
        <p:nvGrpSpPr>
          <p:cNvPr id="385" name="Group 4"/>
          <p:cNvGrpSpPr/>
          <p:nvPr/>
        </p:nvGrpSpPr>
        <p:grpSpPr>
          <a:xfrm>
            <a:off x="152280" y="0"/>
            <a:ext cx="2438640" cy="1447920"/>
            <a:chOff x="152280" y="0"/>
            <a:chExt cx="2438640" cy="1447920"/>
          </a:xfrm>
        </p:grpSpPr>
        <p:sp>
          <p:nvSpPr>
            <p:cNvPr id="386" name="Rectangle 5"/>
            <p:cNvSpPr/>
            <p:nvPr/>
          </p:nvSpPr>
          <p:spPr>
            <a:xfrm>
              <a:off x="152280" y="26280"/>
              <a:ext cx="2288520" cy="236880"/>
            </a:xfrm>
            <a:prstGeom prst="rect">
              <a:avLst/>
            </a:prstGeom>
            <a:solidFill>
              <a:srgbClr val="5b9bd5"/>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Planning</a:t>
              </a:r>
              <a:endParaRPr b="0" lang="en-US" sz="1800" strike="noStrike" u="none">
                <a:solidFill>
                  <a:srgbClr val="000000"/>
                </a:solidFill>
                <a:effectLst/>
                <a:uFillTx/>
                <a:latin typeface="Calibri"/>
              </a:endParaRPr>
            </a:p>
          </p:txBody>
        </p:sp>
        <p:sp>
          <p:nvSpPr>
            <p:cNvPr id="387" name="Rectangle 6"/>
            <p:cNvSpPr/>
            <p:nvPr/>
          </p:nvSpPr>
          <p:spPr>
            <a:xfrm>
              <a:off x="152280" y="263160"/>
              <a:ext cx="2288520" cy="342000"/>
            </a:xfrm>
            <a:prstGeom prst="rect">
              <a:avLst/>
            </a:prstGeom>
            <a:solidFill>
              <a:srgbClr val="0563c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ffff00"/>
                  </a:solidFill>
                  <a:effectLst/>
                  <a:uFillTx/>
                  <a:latin typeface="Times New Roman"/>
                </a:rPr>
                <a:t>Identification</a:t>
              </a:r>
              <a:endParaRPr b="0" lang="en-US" sz="1800" strike="noStrike" u="none">
                <a:solidFill>
                  <a:srgbClr val="000000"/>
                </a:solidFill>
                <a:effectLst/>
                <a:uFillTx/>
                <a:latin typeface="Calibri"/>
              </a:endParaRPr>
            </a:p>
          </p:txBody>
        </p:sp>
        <p:sp>
          <p:nvSpPr>
            <p:cNvPr id="388" name="Rectangle 7"/>
            <p:cNvSpPr/>
            <p:nvPr/>
          </p:nvSpPr>
          <p:spPr>
            <a:xfrm>
              <a:off x="152280" y="605520"/>
              <a:ext cx="2288520" cy="342000"/>
            </a:xfrm>
            <a:prstGeom prst="rect">
              <a:avLst/>
            </a:prstGeom>
            <a:solidFill>
              <a:srgbClr val="339966"/>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Analysis</a:t>
              </a:r>
              <a:endParaRPr b="0" lang="en-US" sz="1800" strike="noStrike" u="none">
                <a:solidFill>
                  <a:srgbClr val="000000"/>
                </a:solidFill>
                <a:effectLst/>
                <a:uFillTx/>
                <a:latin typeface="Calibri"/>
              </a:endParaRPr>
            </a:p>
          </p:txBody>
        </p:sp>
        <p:sp>
          <p:nvSpPr>
            <p:cNvPr id="389" name="Rectangle 8"/>
            <p:cNvSpPr/>
            <p:nvPr/>
          </p:nvSpPr>
          <p:spPr>
            <a:xfrm>
              <a:off x="152280" y="947520"/>
              <a:ext cx="2288520" cy="236880"/>
            </a:xfrm>
            <a:prstGeom prst="rect">
              <a:avLst/>
            </a:prstGeom>
            <a:solidFill>
              <a:srgbClr val="ccff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Mitigation</a:t>
              </a:r>
              <a:endParaRPr b="0" lang="en-US" sz="1800" strike="noStrike" u="none">
                <a:solidFill>
                  <a:srgbClr val="000000"/>
                </a:solidFill>
                <a:effectLst/>
                <a:uFillTx/>
                <a:latin typeface="Calibri"/>
              </a:endParaRPr>
            </a:p>
          </p:txBody>
        </p:sp>
        <p:sp>
          <p:nvSpPr>
            <p:cNvPr id="390" name="Rectangle 9"/>
            <p:cNvSpPr/>
            <p:nvPr/>
          </p:nvSpPr>
          <p:spPr>
            <a:xfrm>
              <a:off x="152280" y="1184760"/>
              <a:ext cx="2288520" cy="263160"/>
            </a:xfrm>
            <a:prstGeom prst="rect">
              <a:avLst/>
            </a:prstGeom>
            <a:solidFill>
              <a:srgbClr val="ed7d3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Monitoring</a:t>
              </a:r>
              <a:endParaRPr b="0" lang="en-US" sz="1800" strike="noStrike" u="none">
                <a:solidFill>
                  <a:srgbClr val="000000"/>
                </a:solidFill>
                <a:effectLst/>
                <a:uFillTx/>
                <a:latin typeface="Calibri"/>
              </a:endParaRPr>
            </a:p>
          </p:txBody>
        </p:sp>
        <p:sp>
          <p:nvSpPr>
            <p:cNvPr id="391" name="Line 10"/>
            <p:cNvSpPr/>
            <p:nvPr/>
          </p:nvSpPr>
          <p:spPr>
            <a:xfrm>
              <a:off x="2590920" y="0"/>
              <a:ext cx="0" cy="1421640"/>
            </a:xfrm>
            <a:prstGeom prst="line">
              <a:avLst/>
            </a:prstGeom>
            <a:ln w="57240">
              <a:solidFill>
                <a:srgbClr val="000000"/>
              </a:solidFill>
              <a:miter/>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92" name="Line 11"/>
            <p:cNvSpPr/>
            <p:nvPr/>
          </p:nvSpPr>
          <p:spPr>
            <a:xfrm flipH="1">
              <a:off x="2327760" y="1314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93" name="Line 12"/>
            <p:cNvSpPr/>
            <p:nvPr/>
          </p:nvSpPr>
          <p:spPr>
            <a:xfrm flipH="1">
              <a:off x="2327760" y="4212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94" name="Line 13"/>
            <p:cNvSpPr/>
            <p:nvPr/>
          </p:nvSpPr>
          <p:spPr>
            <a:xfrm flipH="1">
              <a:off x="2327760" y="78984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95" name="Line 14"/>
            <p:cNvSpPr/>
            <p:nvPr/>
          </p:nvSpPr>
          <p:spPr>
            <a:xfrm flipH="1">
              <a:off x="2327760" y="10792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396" name="Line 15"/>
            <p:cNvSpPr/>
            <p:nvPr/>
          </p:nvSpPr>
          <p:spPr>
            <a:xfrm flipH="1">
              <a:off x="2327760" y="12898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397" name="Rectangle 16"/>
          <p:cNvSpPr/>
          <p:nvPr/>
        </p:nvSpPr>
        <p:spPr>
          <a:xfrm>
            <a:off x="152280" y="0"/>
            <a:ext cx="2438640" cy="304920"/>
          </a:xfrm>
          <a:prstGeom prst="rect">
            <a:avLst/>
          </a:prstGeom>
          <a:noFill/>
          <a:ln w="127080">
            <a:solidFill>
              <a:srgbClr val="660066"/>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398"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399"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F7F418F-127A-4634-A91C-2441388F5E9C}"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FB190DB2-73AA-4A99-B6BC-0A72ABB76E3B}"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grpSp>
        <p:nvGrpSpPr>
          <p:cNvPr id="401" name="Group 2"/>
          <p:cNvGrpSpPr/>
          <p:nvPr/>
        </p:nvGrpSpPr>
        <p:grpSpPr>
          <a:xfrm>
            <a:off x="0" y="0"/>
            <a:ext cx="2438280" cy="1447920"/>
            <a:chOff x="0" y="0"/>
            <a:chExt cx="2438280" cy="1447920"/>
          </a:xfrm>
        </p:grpSpPr>
        <p:sp>
          <p:nvSpPr>
            <p:cNvPr id="402" name="Rectangle 3"/>
            <p:cNvSpPr/>
            <p:nvPr/>
          </p:nvSpPr>
          <p:spPr>
            <a:xfrm>
              <a:off x="0" y="26280"/>
              <a:ext cx="2288160" cy="236880"/>
            </a:xfrm>
            <a:prstGeom prst="rect">
              <a:avLst/>
            </a:prstGeom>
            <a:solidFill>
              <a:srgbClr val="5b9bd5"/>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Planning</a:t>
              </a:r>
              <a:endParaRPr b="0" lang="en-US" sz="1800" strike="noStrike" u="none">
                <a:solidFill>
                  <a:srgbClr val="000000"/>
                </a:solidFill>
                <a:effectLst/>
                <a:uFillTx/>
                <a:latin typeface="Calibri"/>
              </a:endParaRPr>
            </a:p>
          </p:txBody>
        </p:sp>
        <p:sp>
          <p:nvSpPr>
            <p:cNvPr id="403" name="Rectangle 4"/>
            <p:cNvSpPr/>
            <p:nvPr/>
          </p:nvSpPr>
          <p:spPr>
            <a:xfrm>
              <a:off x="0" y="263160"/>
              <a:ext cx="2288160" cy="342000"/>
            </a:xfrm>
            <a:prstGeom prst="rect">
              <a:avLst/>
            </a:prstGeom>
            <a:solidFill>
              <a:srgbClr val="0563c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ffff00"/>
                  </a:solidFill>
                  <a:effectLst/>
                  <a:uFillTx/>
                  <a:latin typeface="Times New Roman"/>
                </a:rPr>
                <a:t>Identification</a:t>
              </a:r>
              <a:endParaRPr b="0" lang="en-US" sz="1800" strike="noStrike" u="none">
                <a:solidFill>
                  <a:srgbClr val="000000"/>
                </a:solidFill>
                <a:effectLst/>
                <a:uFillTx/>
                <a:latin typeface="Calibri"/>
              </a:endParaRPr>
            </a:p>
          </p:txBody>
        </p:sp>
        <p:sp>
          <p:nvSpPr>
            <p:cNvPr id="404" name="Rectangle 5"/>
            <p:cNvSpPr/>
            <p:nvPr/>
          </p:nvSpPr>
          <p:spPr>
            <a:xfrm>
              <a:off x="0" y="605520"/>
              <a:ext cx="2288160" cy="342000"/>
            </a:xfrm>
            <a:prstGeom prst="rect">
              <a:avLst/>
            </a:prstGeom>
            <a:solidFill>
              <a:srgbClr val="339966"/>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Analysis</a:t>
              </a:r>
              <a:endParaRPr b="0" lang="en-US" sz="1800" strike="noStrike" u="none">
                <a:solidFill>
                  <a:srgbClr val="000000"/>
                </a:solidFill>
                <a:effectLst/>
                <a:uFillTx/>
                <a:latin typeface="Calibri"/>
              </a:endParaRPr>
            </a:p>
          </p:txBody>
        </p:sp>
        <p:sp>
          <p:nvSpPr>
            <p:cNvPr id="405" name="Rectangle 6"/>
            <p:cNvSpPr/>
            <p:nvPr/>
          </p:nvSpPr>
          <p:spPr>
            <a:xfrm>
              <a:off x="0" y="947520"/>
              <a:ext cx="2288160" cy="236880"/>
            </a:xfrm>
            <a:prstGeom prst="rect">
              <a:avLst/>
            </a:prstGeom>
            <a:solidFill>
              <a:srgbClr val="ccff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Mitigation</a:t>
              </a:r>
              <a:endParaRPr b="0" lang="en-US" sz="1800" strike="noStrike" u="none">
                <a:solidFill>
                  <a:srgbClr val="000000"/>
                </a:solidFill>
                <a:effectLst/>
                <a:uFillTx/>
                <a:latin typeface="Calibri"/>
              </a:endParaRPr>
            </a:p>
          </p:txBody>
        </p:sp>
        <p:sp>
          <p:nvSpPr>
            <p:cNvPr id="406" name="Rectangle 7"/>
            <p:cNvSpPr/>
            <p:nvPr/>
          </p:nvSpPr>
          <p:spPr>
            <a:xfrm>
              <a:off x="0" y="1184760"/>
              <a:ext cx="2288160" cy="263160"/>
            </a:xfrm>
            <a:prstGeom prst="rect">
              <a:avLst/>
            </a:prstGeom>
            <a:solidFill>
              <a:srgbClr val="ed7d3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Monitoring</a:t>
              </a:r>
              <a:endParaRPr b="0" lang="en-US" sz="1800" strike="noStrike" u="none">
                <a:solidFill>
                  <a:srgbClr val="000000"/>
                </a:solidFill>
                <a:effectLst/>
                <a:uFillTx/>
                <a:latin typeface="Calibri"/>
              </a:endParaRPr>
            </a:p>
          </p:txBody>
        </p:sp>
        <p:sp>
          <p:nvSpPr>
            <p:cNvPr id="407" name="Line 8"/>
            <p:cNvSpPr/>
            <p:nvPr/>
          </p:nvSpPr>
          <p:spPr>
            <a:xfrm>
              <a:off x="2438280" y="0"/>
              <a:ext cx="0" cy="1421640"/>
            </a:xfrm>
            <a:prstGeom prst="line">
              <a:avLst/>
            </a:prstGeom>
            <a:ln w="57240">
              <a:solidFill>
                <a:srgbClr val="000000"/>
              </a:solidFill>
              <a:miter/>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08" name="Line 9"/>
            <p:cNvSpPr/>
            <p:nvPr/>
          </p:nvSpPr>
          <p:spPr>
            <a:xfrm flipH="1">
              <a:off x="2175120" y="1314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09" name="Line 10"/>
            <p:cNvSpPr/>
            <p:nvPr/>
          </p:nvSpPr>
          <p:spPr>
            <a:xfrm flipH="1">
              <a:off x="2175120" y="4212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10" name="Line 11"/>
            <p:cNvSpPr/>
            <p:nvPr/>
          </p:nvSpPr>
          <p:spPr>
            <a:xfrm flipH="1">
              <a:off x="2175120" y="78984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11" name="Line 12"/>
            <p:cNvSpPr/>
            <p:nvPr/>
          </p:nvSpPr>
          <p:spPr>
            <a:xfrm flipH="1">
              <a:off x="2175120" y="10792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12" name="Line 13"/>
            <p:cNvSpPr/>
            <p:nvPr/>
          </p:nvSpPr>
          <p:spPr>
            <a:xfrm flipH="1">
              <a:off x="2175120" y="12898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413"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2e75b6"/>
                </a:solidFill>
                <a:effectLst/>
                <a:uFillTx/>
                <a:latin typeface="Cambria"/>
              </a:rPr>
              <a:t>Identification</a:t>
            </a:r>
            <a:endParaRPr b="0" lang="en-US" sz="3300" strike="noStrike" u="none">
              <a:solidFill>
                <a:srgbClr val="2e75b6"/>
              </a:solidFill>
              <a:effectLst/>
              <a:uFillTx/>
              <a:latin typeface="Cambria"/>
            </a:endParaRPr>
          </a:p>
        </p:txBody>
      </p:sp>
      <p:sp>
        <p:nvSpPr>
          <p:cNvPr id="414" name="PlaceHolder 2"/>
          <p:cNvSpPr>
            <a:spLocks noGrp="1"/>
          </p:cNvSpPr>
          <p:nvPr>
            <p:ph/>
          </p:nvPr>
        </p:nvSpPr>
        <p:spPr>
          <a:xfrm>
            <a:off x="1130400" y="2421000"/>
            <a:ext cx="7772400" cy="4114800"/>
          </a:xfrm>
          <a:prstGeom prst="rect">
            <a:avLst/>
          </a:prstGeom>
          <a:noFill/>
          <a:ln w="0">
            <a:noFill/>
          </a:ln>
        </p:spPr>
        <p:txBody>
          <a:bodyPr lIns="91440" rIns="91440" tIns="45720" bIns="45720" anchor="t">
            <a:normAutofit/>
          </a:bodyPr>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Use a list of categories or the WBS to help define the risks to a project.</a:t>
            </a:r>
            <a:endParaRPr b="0" lang="en-US" sz="2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Then define the risks to each specific project.</a:t>
            </a:r>
            <a:endParaRPr b="0" lang="en-US" sz="2400" strike="noStrike" u="none">
              <a:solidFill>
                <a:srgbClr val="000000"/>
              </a:solidFill>
              <a:effectLst/>
              <a:uFillTx/>
              <a:latin typeface="Calibri"/>
            </a:endParaRPr>
          </a:p>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Create a list of key risks associated with typical projects.</a:t>
            </a:r>
            <a:endParaRPr b="0" lang="en-US" sz="2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Define the key risks for the current project(s).</a:t>
            </a:r>
            <a:endParaRPr b="0" lang="en-US" sz="2400" strike="noStrike" u="none">
              <a:solidFill>
                <a:srgbClr val="000000"/>
              </a:solidFill>
              <a:effectLst/>
              <a:uFillTx/>
              <a:latin typeface="Calibri"/>
            </a:endParaRPr>
          </a:p>
        </p:txBody>
      </p:sp>
      <p:sp>
        <p:nvSpPr>
          <p:cNvPr id="415" name="Rectangle 16"/>
          <p:cNvSpPr/>
          <p:nvPr/>
        </p:nvSpPr>
        <p:spPr>
          <a:xfrm>
            <a:off x="0" y="304920"/>
            <a:ext cx="2438280" cy="304560"/>
          </a:xfrm>
          <a:prstGeom prst="rect">
            <a:avLst/>
          </a:prstGeom>
          <a:noFill/>
          <a:ln w="127080">
            <a:solidFill>
              <a:srgbClr val="660066"/>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16"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17"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BAC93C9-AD52-43B2-96BC-6FA60A4CD326}"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8"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C236D38D-095D-4C9D-B708-64217B17A175}"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419"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2e75b6"/>
                </a:solidFill>
                <a:effectLst/>
                <a:uFillTx/>
                <a:latin typeface="Cambria"/>
              </a:rPr>
              <a:t>Identifying Risk</a:t>
            </a:r>
            <a:endParaRPr b="0" lang="en-US" sz="3300" strike="noStrike" u="none">
              <a:solidFill>
                <a:srgbClr val="2e75b6"/>
              </a:solidFill>
              <a:effectLst/>
              <a:uFillTx/>
              <a:latin typeface="Cambria"/>
            </a:endParaRPr>
          </a:p>
        </p:txBody>
      </p:sp>
      <p:sp>
        <p:nvSpPr>
          <p:cNvPr id="420" name="PlaceHolder 2"/>
          <p:cNvSpPr>
            <a:spLocks noGrp="1"/>
          </p:cNvSpPr>
          <p:nvPr>
            <p:ph/>
          </p:nvPr>
        </p:nvSpPr>
        <p:spPr>
          <a:xfrm>
            <a:off x="2133720" y="2295360"/>
            <a:ext cx="5867280" cy="4114800"/>
          </a:xfrm>
          <a:prstGeom prst="rect">
            <a:avLst/>
          </a:prstGeom>
          <a:noFill/>
          <a:ln w="0">
            <a:noFill/>
          </a:ln>
        </p:spPr>
        <p:txBody>
          <a:bodyPr lIns="91440" rIns="91440" tIns="45720" bIns="45720" anchor="t">
            <a:normAutofit/>
          </a:bodyPr>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Key Risk Identification:</a:t>
            </a:r>
            <a:endParaRPr b="0" lang="en-US" sz="2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Global projects </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Project Size</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Project Complexity</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Resource Availability</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Client Experience with Similar Projects</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Use of New Technologies, Processes, Tools</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Contract Type</a:t>
            </a:r>
            <a:endParaRPr b="0" lang="en-US" sz="2400" strike="noStrike" u="none">
              <a:solidFill>
                <a:srgbClr val="000000"/>
              </a:solidFill>
              <a:effectLst/>
              <a:uFillTx/>
              <a:latin typeface="Calibri"/>
            </a:endParaRPr>
          </a:p>
          <a:p>
            <a:pPr lvl="1" marL="514440" indent="0">
              <a:lnSpc>
                <a:spcPct val="90000"/>
              </a:lnSpc>
              <a:spcBef>
                <a:spcPts val="901"/>
              </a:spcBef>
              <a:buNone/>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400" strike="noStrike" u="none">
              <a:solidFill>
                <a:srgbClr val="000000"/>
              </a:solidFill>
              <a:effectLst/>
              <a:uFillTx/>
              <a:latin typeface="Calibri"/>
            </a:endParaRPr>
          </a:p>
          <a:p>
            <a:pPr lvl="1" marL="514440" indent="0">
              <a:lnSpc>
                <a:spcPct val="90000"/>
              </a:lnSpc>
              <a:spcBef>
                <a:spcPts val="901"/>
              </a:spcBef>
              <a:buNone/>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400" strike="noStrike" u="none">
              <a:solidFill>
                <a:srgbClr val="000000"/>
              </a:solidFill>
              <a:effectLst/>
              <a:uFillTx/>
              <a:latin typeface="Calibri"/>
            </a:endParaRPr>
          </a:p>
        </p:txBody>
      </p:sp>
      <p:pic>
        <p:nvPicPr>
          <p:cNvPr id="421" name="Picture 4" descr="MPj03420730000[1]"/>
          <p:cNvPicPr/>
          <p:nvPr/>
        </p:nvPicPr>
        <p:blipFill>
          <a:blip r:embed="rId1"/>
          <a:stretch/>
        </p:blipFill>
        <p:spPr>
          <a:xfrm>
            <a:off x="609480" y="228600"/>
            <a:ext cx="1141560" cy="1600200"/>
          </a:xfrm>
          <a:prstGeom prst="rect">
            <a:avLst/>
          </a:prstGeom>
          <a:noFill/>
          <a:ln w="0">
            <a:noFill/>
          </a:ln>
        </p:spPr>
      </p:pic>
      <p:sp>
        <p:nvSpPr>
          <p:cNvPr id="422"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23"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D2AA453-9718-4B27-A8D2-FB81F5D971A4}"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4"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581871D1-5C24-4025-B5A9-0FDE2B065548}"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425"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2e75b6"/>
                </a:solidFill>
                <a:effectLst/>
                <a:uFillTx/>
                <a:latin typeface="Cambria"/>
              </a:rPr>
              <a:t>Identifying Risk</a:t>
            </a:r>
            <a:endParaRPr b="0" lang="en-US" sz="3300" strike="noStrike" u="none">
              <a:solidFill>
                <a:srgbClr val="2e75b6"/>
              </a:solidFill>
              <a:effectLst/>
              <a:uFillTx/>
              <a:latin typeface="Cambria"/>
            </a:endParaRPr>
          </a:p>
        </p:txBody>
      </p:sp>
      <p:sp>
        <p:nvSpPr>
          <p:cNvPr id="426" name="PlaceHolder 2"/>
          <p:cNvSpPr>
            <a:spLocks noGrp="1"/>
          </p:cNvSpPr>
          <p:nvPr>
            <p:ph/>
          </p:nvPr>
        </p:nvSpPr>
        <p:spPr>
          <a:xfrm>
            <a:off x="1523880" y="2514600"/>
            <a:ext cx="7772400" cy="4114800"/>
          </a:xfrm>
          <a:prstGeom prst="rect">
            <a:avLst/>
          </a:prstGeom>
          <a:noFill/>
          <a:ln w="0">
            <a:noFill/>
          </a:ln>
        </p:spPr>
        <p:txBody>
          <a:bodyPr lIns="91440" rIns="91440" tIns="45720" bIns="45720" anchor="t">
            <a:normAutofit/>
          </a:bodyPr>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Key Project Risk Area: Work Breakdown Structure</a:t>
            </a:r>
            <a:endParaRPr b="0" lang="en-US" sz="2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Look at each work package for:</a:t>
            </a:r>
            <a:endParaRPr b="0" lang="en-US" sz="2400" strike="noStrike" u="none">
              <a:solidFill>
                <a:srgbClr val="000000"/>
              </a:solidFill>
              <a:effectLst/>
              <a:uFillTx/>
              <a:latin typeface="Calibri"/>
            </a:endParaRPr>
          </a:p>
          <a:p>
            <a:pPr lvl="2" marL="857160" indent="-171360">
              <a:lnSpc>
                <a:spcPct val="90000"/>
              </a:lnSpc>
              <a:spcBef>
                <a:spcPts val="675"/>
              </a:spcBef>
              <a:buClr>
                <a:srgbClr val="a5a5a5"/>
              </a:buClr>
              <a:buFont typeface="Arial"/>
              <a:buChar char="•"/>
              <a:tabLst>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1800" strike="noStrike" u="none">
                <a:solidFill>
                  <a:srgbClr val="000000"/>
                </a:solidFill>
                <a:effectLst/>
                <a:uFillTx/>
                <a:latin typeface="Calibri"/>
              </a:rPr>
              <a:t>Project Time</a:t>
            </a:r>
            <a:endParaRPr b="0" lang="en-US" sz="1800" strike="noStrike" u="none">
              <a:solidFill>
                <a:srgbClr val="000000"/>
              </a:solidFill>
              <a:effectLst/>
              <a:uFillTx/>
              <a:latin typeface="Calibri"/>
            </a:endParaRPr>
          </a:p>
          <a:p>
            <a:pPr lvl="2" marL="857160" indent="-171360">
              <a:lnSpc>
                <a:spcPct val="90000"/>
              </a:lnSpc>
              <a:spcBef>
                <a:spcPts val="675"/>
              </a:spcBef>
              <a:buClr>
                <a:srgbClr val="a5a5a5"/>
              </a:buClr>
              <a:buFont typeface="Arial"/>
              <a:buChar char="•"/>
              <a:tabLst>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1800" strike="noStrike" u="none">
                <a:solidFill>
                  <a:srgbClr val="000000"/>
                </a:solidFill>
                <a:effectLst/>
                <a:uFillTx/>
                <a:latin typeface="Calibri"/>
              </a:rPr>
              <a:t>Cost</a:t>
            </a:r>
            <a:endParaRPr b="0" lang="en-US" sz="1800" strike="noStrike" u="none">
              <a:solidFill>
                <a:srgbClr val="000000"/>
              </a:solidFill>
              <a:effectLst/>
              <a:uFillTx/>
              <a:latin typeface="Calibri"/>
            </a:endParaRPr>
          </a:p>
          <a:p>
            <a:pPr lvl="2" marL="857160" indent="-171360">
              <a:lnSpc>
                <a:spcPct val="90000"/>
              </a:lnSpc>
              <a:spcBef>
                <a:spcPts val="675"/>
              </a:spcBef>
              <a:buClr>
                <a:srgbClr val="a5a5a5"/>
              </a:buClr>
              <a:buFont typeface="Arial"/>
              <a:buChar char="•"/>
              <a:tabLst>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1800" strike="noStrike" u="none">
                <a:solidFill>
                  <a:srgbClr val="000000"/>
                </a:solidFill>
                <a:effectLst/>
                <a:uFillTx/>
                <a:latin typeface="Calibri"/>
              </a:rPr>
              <a:t>Quality</a:t>
            </a:r>
            <a:endParaRPr b="0" lang="en-US" sz="1800" strike="noStrike" u="none">
              <a:solidFill>
                <a:srgbClr val="000000"/>
              </a:solidFill>
              <a:effectLst/>
              <a:uFillTx/>
              <a:latin typeface="Calibri"/>
            </a:endParaRPr>
          </a:p>
          <a:p>
            <a:pPr lvl="2" marL="857160" indent="-171360">
              <a:lnSpc>
                <a:spcPct val="90000"/>
              </a:lnSpc>
              <a:spcBef>
                <a:spcPts val="675"/>
              </a:spcBef>
              <a:buClr>
                <a:srgbClr val="a5a5a5"/>
              </a:buClr>
              <a:buFont typeface="Arial"/>
              <a:buChar char="•"/>
              <a:tabLst>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1800" strike="noStrike" u="none">
                <a:solidFill>
                  <a:srgbClr val="000000"/>
                </a:solidFill>
                <a:effectLst/>
                <a:uFillTx/>
                <a:latin typeface="Calibri"/>
              </a:rPr>
              <a:t>Criteria issues</a:t>
            </a:r>
            <a:endParaRPr b="0" lang="en-US" sz="1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Define contingency plans and reserves for each part of the package.</a:t>
            </a:r>
            <a:endParaRPr b="0" lang="en-US" sz="2400" strike="noStrike" u="none">
              <a:solidFill>
                <a:srgbClr val="000000"/>
              </a:solidFill>
              <a:effectLst/>
              <a:uFillTx/>
              <a:latin typeface="Calibri"/>
            </a:endParaRPr>
          </a:p>
        </p:txBody>
      </p:sp>
      <p:pic>
        <p:nvPicPr>
          <p:cNvPr id="427" name="Picture 4" descr="MPj03420730000[1]"/>
          <p:cNvPicPr/>
          <p:nvPr/>
        </p:nvPicPr>
        <p:blipFill>
          <a:blip r:embed="rId1"/>
          <a:stretch/>
        </p:blipFill>
        <p:spPr>
          <a:xfrm>
            <a:off x="609480" y="228600"/>
            <a:ext cx="1141560" cy="1600200"/>
          </a:xfrm>
          <a:prstGeom prst="rect">
            <a:avLst/>
          </a:prstGeom>
          <a:noFill/>
          <a:ln w="0">
            <a:noFill/>
          </a:ln>
        </p:spPr>
      </p:pic>
      <p:sp>
        <p:nvSpPr>
          <p:cNvPr id="428"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29"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2F96D3C-6E02-44E2-AB55-684EA01190FC}"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86427E01-44B5-494E-BFB1-FD5440528801}"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431"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2e75b6"/>
                </a:solidFill>
                <a:effectLst/>
                <a:uFillTx/>
                <a:latin typeface="Cambria"/>
              </a:rPr>
              <a:t>Analysis</a:t>
            </a:r>
            <a:endParaRPr b="0" lang="en-US" sz="3300" strike="noStrike" u="none">
              <a:solidFill>
                <a:srgbClr val="2e75b6"/>
              </a:solidFill>
              <a:effectLst/>
              <a:uFillTx/>
              <a:latin typeface="Cambria"/>
            </a:endParaRPr>
          </a:p>
        </p:txBody>
      </p:sp>
      <p:sp>
        <p:nvSpPr>
          <p:cNvPr id="432" name="PlaceHolder 2"/>
          <p:cNvSpPr>
            <a:spLocks noGrp="1"/>
          </p:cNvSpPr>
          <p:nvPr>
            <p:ph/>
          </p:nvPr>
        </p:nvSpPr>
        <p:spPr>
          <a:xfrm>
            <a:off x="1609560" y="2286000"/>
            <a:ext cx="6934320" cy="4114800"/>
          </a:xfrm>
          <a:prstGeom prst="rect">
            <a:avLst/>
          </a:prstGeom>
          <a:noFill/>
          <a:ln w="0">
            <a:noFill/>
          </a:ln>
        </p:spPr>
        <p:txBody>
          <a:bodyPr lIns="91440" rIns="91440" tIns="45720" bIns="45720" anchor="t">
            <a:normAutofit/>
          </a:bodyPr>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Order the set of risks.</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Assess each against a set of criteria:</a:t>
            </a:r>
            <a:endParaRPr b="0" lang="en-US" sz="2400" strike="noStrike" u="none">
              <a:solidFill>
                <a:srgbClr val="000000"/>
              </a:solidFill>
              <a:effectLst/>
              <a:uFillTx/>
              <a:latin typeface="Calibri"/>
            </a:endParaRPr>
          </a:p>
          <a:p>
            <a:pPr lvl="1" marL="514440" indent="-171360">
              <a:lnSpc>
                <a:spcPct val="9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Probability</a:t>
            </a:r>
            <a:endParaRPr b="0" lang="en-US" sz="2000" strike="noStrike" u="none">
              <a:solidFill>
                <a:srgbClr val="000000"/>
              </a:solidFill>
              <a:effectLst/>
              <a:uFillTx/>
              <a:latin typeface="Calibri"/>
            </a:endParaRPr>
          </a:p>
          <a:p>
            <a:pPr lvl="1" marL="514440" indent="-171360">
              <a:lnSpc>
                <a:spcPct val="9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Magnitude</a:t>
            </a:r>
            <a:endParaRPr b="0" lang="en-US" sz="2000" strike="noStrike" u="none">
              <a:solidFill>
                <a:srgbClr val="000000"/>
              </a:solidFill>
              <a:effectLst/>
              <a:uFillTx/>
              <a:latin typeface="Calibri"/>
            </a:endParaRPr>
          </a:p>
          <a:p>
            <a:pPr lvl="1" marL="514440" indent="-171360">
              <a:lnSpc>
                <a:spcPct val="90000"/>
              </a:lnSpc>
              <a:spcBef>
                <a:spcPts val="75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000" strike="noStrike" u="none">
                <a:solidFill>
                  <a:srgbClr val="000000"/>
                </a:solidFill>
                <a:effectLst/>
                <a:uFillTx/>
                <a:latin typeface="Calibri"/>
              </a:rPr>
              <a:t>Impact on the project</a:t>
            </a:r>
            <a:endParaRPr b="0" lang="en-US" sz="20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Select the most appropriate means of reducing each risk.</a:t>
            </a:r>
            <a:endParaRPr b="0" lang="en-US" sz="2400" strike="noStrike" u="none">
              <a:solidFill>
                <a:srgbClr val="000000"/>
              </a:solidFill>
              <a:effectLst/>
              <a:uFillTx/>
              <a:latin typeface="Calibri"/>
            </a:endParaRPr>
          </a:p>
        </p:txBody>
      </p:sp>
      <p:grpSp>
        <p:nvGrpSpPr>
          <p:cNvPr id="433" name="Group 4"/>
          <p:cNvGrpSpPr/>
          <p:nvPr/>
        </p:nvGrpSpPr>
        <p:grpSpPr>
          <a:xfrm>
            <a:off x="152280" y="0"/>
            <a:ext cx="2438640" cy="1447920"/>
            <a:chOff x="152280" y="0"/>
            <a:chExt cx="2438640" cy="1447920"/>
          </a:xfrm>
        </p:grpSpPr>
        <p:sp>
          <p:nvSpPr>
            <p:cNvPr id="434" name="Rectangle 5"/>
            <p:cNvSpPr/>
            <p:nvPr/>
          </p:nvSpPr>
          <p:spPr>
            <a:xfrm>
              <a:off x="152280" y="26280"/>
              <a:ext cx="2288520" cy="236880"/>
            </a:xfrm>
            <a:prstGeom prst="rect">
              <a:avLst/>
            </a:prstGeom>
            <a:solidFill>
              <a:srgbClr val="5b9bd5"/>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Planning</a:t>
              </a:r>
              <a:endParaRPr b="0" lang="en-US" sz="1800" strike="noStrike" u="none">
                <a:solidFill>
                  <a:srgbClr val="000000"/>
                </a:solidFill>
                <a:effectLst/>
                <a:uFillTx/>
                <a:latin typeface="Calibri"/>
              </a:endParaRPr>
            </a:p>
          </p:txBody>
        </p:sp>
        <p:sp>
          <p:nvSpPr>
            <p:cNvPr id="435" name="Rectangle 6"/>
            <p:cNvSpPr/>
            <p:nvPr/>
          </p:nvSpPr>
          <p:spPr>
            <a:xfrm>
              <a:off x="152280" y="263160"/>
              <a:ext cx="2288520" cy="342000"/>
            </a:xfrm>
            <a:prstGeom prst="rect">
              <a:avLst/>
            </a:prstGeom>
            <a:solidFill>
              <a:srgbClr val="0563c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ffff00"/>
                  </a:solidFill>
                  <a:effectLst/>
                  <a:uFillTx/>
                  <a:latin typeface="Times New Roman"/>
                </a:rPr>
                <a:t>Identification</a:t>
              </a:r>
              <a:endParaRPr b="0" lang="en-US" sz="1800" strike="noStrike" u="none">
                <a:solidFill>
                  <a:srgbClr val="000000"/>
                </a:solidFill>
                <a:effectLst/>
                <a:uFillTx/>
                <a:latin typeface="Calibri"/>
              </a:endParaRPr>
            </a:p>
          </p:txBody>
        </p:sp>
        <p:sp>
          <p:nvSpPr>
            <p:cNvPr id="436" name="Rectangle 7"/>
            <p:cNvSpPr/>
            <p:nvPr/>
          </p:nvSpPr>
          <p:spPr>
            <a:xfrm>
              <a:off x="152280" y="605520"/>
              <a:ext cx="2288520" cy="342000"/>
            </a:xfrm>
            <a:prstGeom prst="rect">
              <a:avLst/>
            </a:prstGeom>
            <a:solidFill>
              <a:srgbClr val="339966"/>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Analysis</a:t>
              </a:r>
              <a:endParaRPr b="0" lang="en-US" sz="1800" strike="noStrike" u="none">
                <a:solidFill>
                  <a:srgbClr val="000000"/>
                </a:solidFill>
                <a:effectLst/>
                <a:uFillTx/>
                <a:latin typeface="Calibri"/>
              </a:endParaRPr>
            </a:p>
          </p:txBody>
        </p:sp>
        <p:sp>
          <p:nvSpPr>
            <p:cNvPr id="437" name="Rectangle 8"/>
            <p:cNvSpPr/>
            <p:nvPr/>
          </p:nvSpPr>
          <p:spPr>
            <a:xfrm>
              <a:off x="152280" y="947520"/>
              <a:ext cx="2288520" cy="236880"/>
            </a:xfrm>
            <a:prstGeom prst="rect">
              <a:avLst/>
            </a:prstGeom>
            <a:solidFill>
              <a:srgbClr val="ccff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Mitigation</a:t>
              </a:r>
              <a:endParaRPr b="0" lang="en-US" sz="1800" strike="noStrike" u="none">
                <a:solidFill>
                  <a:srgbClr val="000000"/>
                </a:solidFill>
                <a:effectLst/>
                <a:uFillTx/>
                <a:latin typeface="Calibri"/>
              </a:endParaRPr>
            </a:p>
          </p:txBody>
        </p:sp>
        <p:sp>
          <p:nvSpPr>
            <p:cNvPr id="438" name="Rectangle 9"/>
            <p:cNvSpPr/>
            <p:nvPr/>
          </p:nvSpPr>
          <p:spPr>
            <a:xfrm>
              <a:off x="152280" y="1184760"/>
              <a:ext cx="2288520" cy="263160"/>
            </a:xfrm>
            <a:prstGeom prst="rect">
              <a:avLst/>
            </a:prstGeom>
            <a:solidFill>
              <a:srgbClr val="ed7d3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Monitoring</a:t>
              </a:r>
              <a:endParaRPr b="0" lang="en-US" sz="1800" strike="noStrike" u="none">
                <a:solidFill>
                  <a:srgbClr val="000000"/>
                </a:solidFill>
                <a:effectLst/>
                <a:uFillTx/>
                <a:latin typeface="Calibri"/>
              </a:endParaRPr>
            </a:p>
          </p:txBody>
        </p:sp>
        <p:sp>
          <p:nvSpPr>
            <p:cNvPr id="439" name="Line 10"/>
            <p:cNvSpPr/>
            <p:nvPr/>
          </p:nvSpPr>
          <p:spPr>
            <a:xfrm>
              <a:off x="2590920" y="0"/>
              <a:ext cx="0" cy="1421640"/>
            </a:xfrm>
            <a:prstGeom prst="line">
              <a:avLst/>
            </a:prstGeom>
            <a:ln w="57240">
              <a:solidFill>
                <a:srgbClr val="000000"/>
              </a:solidFill>
              <a:miter/>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40" name="Line 11"/>
            <p:cNvSpPr/>
            <p:nvPr/>
          </p:nvSpPr>
          <p:spPr>
            <a:xfrm flipH="1">
              <a:off x="2327760" y="1314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41" name="Line 12"/>
            <p:cNvSpPr/>
            <p:nvPr/>
          </p:nvSpPr>
          <p:spPr>
            <a:xfrm flipH="1">
              <a:off x="2327760" y="4212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42" name="Line 13"/>
            <p:cNvSpPr/>
            <p:nvPr/>
          </p:nvSpPr>
          <p:spPr>
            <a:xfrm flipH="1">
              <a:off x="2327760" y="78984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43" name="Line 14"/>
            <p:cNvSpPr/>
            <p:nvPr/>
          </p:nvSpPr>
          <p:spPr>
            <a:xfrm flipH="1">
              <a:off x="2327760" y="10792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44" name="Line 15"/>
            <p:cNvSpPr/>
            <p:nvPr/>
          </p:nvSpPr>
          <p:spPr>
            <a:xfrm flipH="1">
              <a:off x="2327760" y="12898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445" name="Rectangle 16"/>
          <p:cNvSpPr/>
          <p:nvPr/>
        </p:nvSpPr>
        <p:spPr>
          <a:xfrm>
            <a:off x="152280" y="609480"/>
            <a:ext cx="2438640" cy="381240"/>
          </a:xfrm>
          <a:prstGeom prst="rect">
            <a:avLst/>
          </a:prstGeom>
          <a:noFill/>
          <a:ln w="127080">
            <a:solidFill>
              <a:srgbClr val="660066"/>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46"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47"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6B43CC4-3953-47A8-91A1-DD59AA99FF14}"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8"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11EBCF0A-2CE5-4AC0-AB15-32FE553DB0DC}"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449"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2e75b6"/>
                </a:solidFill>
                <a:effectLst/>
                <a:uFillTx/>
                <a:latin typeface="Cambria"/>
              </a:rPr>
              <a:t>Analysis</a:t>
            </a:r>
            <a:endParaRPr b="0" lang="en-US" sz="3300" strike="noStrike" u="none">
              <a:solidFill>
                <a:srgbClr val="2e75b6"/>
              </a:solidFill>
              <a:effectLst/>
              <a:uFillTx/>
              <a:latin typeface="Cambria"/>
            </a:endParaRPr>
          </a:p>
        </p:txBody>
      </p:sp>
      <p:sp>
        <p:nvSpPr>
          <p:cNvPr id="450" name="PlaceHolder 2"/>
          <p:cNvSpPr>
            <a:spLocks noGrp="1"/>
          </p:cNvSpPr>
          <p:nvPr>
            <p:ph/>
          </p:nvPr>
        </p:nvSpPr>
        <p:spPr>
          <a:xfrm>
            <a:off x="990720" y="2577960"/>
            <a:ext cx="7772400" cy="4114800"/>
          </a:xfrm>
          <a:prstGeom prst="rect">
            <a:avLst/>
          </a:prstGeom>
          <a:noFill/>
          <a:ln w="0">
            <a:noFill/>
          </a:ln>
        </p:spPr>
        <p:txBody>
          <a:bodyPr lIns="91440" rIns="91440" tIns="45720" bIns="45720" anchor="t">
            <a:normAutofit/>
          </a:bodyPr>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Determine if each risk should be accepted or mitigated.</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Design a mitigation plan.</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Ensure that the courses of action chosen do not create unintended consequences.</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Present the risk plan to clients and management.</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Resource the risk plan.</a:t>
            </a:r>
            <a:endParaRPr b="0" lang="en-US" sz="2400" strike="noStrike" u="none">
              <a:solidFill>
                <a:srgbClr val="000000"/>
              </a:solidFill>
              <a:effectLst/>
              <a:uFillTx/>
              <a:latin typeface="Calibri"/>
            </a:endParaRPr>
          </a:p>
        </p:txBody>
      </p:sp>
      <p:pic>
        <p:nvPicPr>
          <p:cNvPr id="451" name="Picture 4" descr="MPj03089940000[1]"/>
          <p:cNvPicPr/>
          <p:nvPr/>
        </p:nvPicPr>
        <p:blipFill>
          <a:blip r:embed="rId1"/>
          <a:stretch/>
        </p:blipFill>
        <p:spPr>
          <a:xfrm>
            <a:off x="457200" y="152280"/>
            <a:ext cx="1828800" cy="1208160"/>
          </a:xfrm>
          <a:prstGeom prst="rect">
            <a:avLst/>
          </a:prstGeom>
          <a:noFill/>
          <a:ln w="0">
            <a:noFill/>
          </a:ln>
        </p:spPr>
      </p:pic>
      <p:sp>
        <p:nvSpPr>
          <p:cNvPr id="452"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53"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BCAA3EE-A5E9-4D3F-891C-A31C8515C9B4}"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4"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7974D3F4-0A4E-47C4-A290-47A4256C6AD1}"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455"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2e75b6"/>
                </a:solidFill>
                <a:effectLst/>
                <a:uFillTx/>
                <a:latin typeface="Cambria"/>
              </a:rPr>
              <a:t>Mitigation</a:t>
            </a:r>
            <a:endParaRPr b="0" lang="en-US" sz="3300" strike="noStrike" u="none">
              <a:solidFill>
                <a:srgbClr val="2e75b6"/>
              </a:solidFill>
              <a:effectLst/>
              <a:uFillTx/>
              <a:latin typeface="Cambria"/>
            </a:endParaRPr>
          </a:p>
        </p:txBody>
      </p:sp>
      <p:sp>
        <p:nvSpPr>
          <p:cNvPr id="456" name="PlaceHolder 2"/>
          <p:cNvSpPr>
            <a:spLocks noGrp="1"/>
          </p:cNvSpPr>
          <p:nvPr>
            <p:ph/>
          </p:nvPr>
        </p:nvSpPr>
        <p:spPr>
          <a:xfrm>
            <a:off x="609480" y="2205000"/>
            <a:ext cx="7772400" cy="4114800"/>
          </a:xfrm>
          <a:prstGeom prst="rect">
            <a:avLst/>
          </a:prstGeom>
          <a:noFill/>
          <a:ln w="0">
            <a:noFill/>
          </a:ln>
        </p:spPr>
        <p:txBody>
          <a:bodyPr lIns="91440" rIns="91440" tIns="45720" bIns="45720" anchor="t">
            <a:normAutofit/>
          </a:bodyPr>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Communicate the risk plan effectively. Ensure progress against the risk plan.</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Coordinate the risk plan with other parts of the organization.</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Update the risk plan as needed.</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Resolve resource allocation conflicts promptly.</a:t>
            </a:r>
            <a:endParaRPr b="0" lang="en-US" sz="2400" strike="noStrike" u="none">
              <a:solidFill>
                <a:srgbClr val="000000"/>
              </a:solidFill>
              <a:effectLst/>
              <a:uFillTx/>
              <a:latin typeface="Calibri"/>
            </a:endParaRPr>
          </a:p>
          <a:p>
            <a:pPr marL="171360" indent="0">
              <a:lnSpc>
                <a:spcPct val="90000"/>
              </a:lnSpc>
              <a:spcBef>
                <a:spcPts val="901"/>
              </a:spcBef>
              <a:buNone/>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400" strike="noStrike" u="none">
              <a:solidFill>
                <a:srgbClr val="000000"/>
              </a:solidFill>
              <a:effectLst/>
              <a:uFillTx/>
              <a:latin typeface="Calibri"/>
            </a:endParaRPr>
          </a:p>
        </p:txBody>
      </p:sp>
      <p:grpSp>
        <p:nvGrpSpPr>
          <p:cNvPr id="457" name="Group 3"/>
          <p:cNvGrpSpPr/>
          <p:nvPr/>
        </p:nvGrpSpPr>
        <p:grpSpPr>
          <a:xfrm>
            <a:off x="152280" y="0"/>
            <a:ext cx="2438640" cy="1447920"/>
            <a:chOff x="152280" y="0"/>
            <a:chExt cx="2438640" cy="1447920"/>
          </a:xfrm>
        </p:grpSpPr>
        <p:sp>
          <p:nvSpPr>
            <p:cNvPr id="458" name="Rectangle 4"/>
            <p:cNvSpPr/>
            <p:nvPr/>
          </p:nvSpPr>
          <p:spPr>
            <a:xfrm>
              <a:off x="152280" y="26280"/>
              <a:ext cx="2288520" cy="236880"/>
            </a:xfrm>
            <a:prstGeom prst="rect">
              <a:avLst/>
            </a:prstGeom>
            <a:solidFill>
              <a:srgbClr val="5b9bd5"/>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Planning</a:t>
              </a:r>
              <a:endParaRPr b="0" lang="en-US" sz="1800" strike="noStrike" u="none">
                <a:solidFill>
                  <a:srgbClr val="000000"/>
                </a:solidFill>
                <a:effectLst/>
                <a:uFillTx/>
                <a:latin typeface="Calibri"/>
              </a:endParaRPr>
            </a:p>
          </p:txBody>
        </p:sp>
        <p:sp>
          <p:nvSpPr>
            <p:cNvPr id="459" name="Rectangle 5"/>
            <p:cNvSpPr/>
            <p:nvPr/>
          </p:nvSpPr>
          <p:spPr>
            <a:xfrm>
              <a:off x="152280" y="263160"/>
              <a:ext cx="2288520" cy="342000"/>
            </a:xfrm>
            <a:prstGeom prst="rect">
              <a:avLst/>
            </a:prstGeom>
            <a:solidFill>
              <a:srgbClr val="0563c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ffff00"/>
                  </a:solidFill>
                  <a:effectLst/>
                  <a:uFillTx/>
                  <a:latin typeface="Times New Roman"/>
                </a:rPr>
                <a:t>Identification</a:t>
              </a:r>
              <a:endParaRPr b="0" lang="en-US" sz="1800" strike="noStrike" u="none">
                <a:solidFill>
                  <a:srgbClr val="000000"/>
                </a:solidFill>
                <a:effectLst/>
                <a:uFillTx/>
                <a:latin typeface="Calibri"/>
              </a:endParaRPr>
            </a:p>
          </p:txBody>
        </p:sp>
        <p:sp>
          <p:nvSpPr>
            <p:cNvPr id="460" name="Rectangle 6"/>
            <p:cNvSpPr/>
            <p:nvPr/>
          </p:nvSpPr>
          <p:spPr>
            <a:xfrm>
              <a:off x="152280" y="605520"/>
              <a:ext cx="2288520" cy="342000"/>
            </a:xfrm>
            <a:prstGeom prst="rect">
              <a:avLst/>
            </a:prstGeom>
            <a:solidFill>
              <a:srgbClr val="339966"/>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Analysis</a:t>
              </a:r>
              <a:endParaRPr b="0" lang="en-US" sz="1800" strike="noStrike" u="none">
                <a:solidFill>
                  <a:srgbClr val="000000"/>
                </a:solidFill>
                <a:effectLst/>
                <a:uFillTx/>
                <a:latin typeface="Calibri"/>
              </a:endParaRPr>
            </a:p>
          </p:txBody>
        </p:sp>
        <p:sp>
          <p:nvSpPr>
            <p:cNvPr id="461" name="Rectangle 7"/>
            <p:cNvSpPr/>
            <p:nvPr/>
          </p:nvSpPr>
          <p:spPr>
            <a:xfrm>
              <a:off x="152280" y="947520"/>
              <a:ext cx="2288520" cy="236880"/>
            </a:xfrm>
            <a:prstGeom prst="rect">
              <a:avLst/>
            </a:prstGeom>
            <a:solidFill>
              <a:srgbClr val="ccff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Mitigation</a:t>
              </a:r>
              <a:endParaRPr b="0" lang="en-US" sz="1800" strike="noStrike" u="none">
                <a:solidFill>
                  <a:srgbClr val="000000"/>
                </a:solidFill>
                <a:effectLst/>
                <a:uFillTx/>
                <a:latin typeface="Calibri"/>
              </a:endParaRPr>
            </a:p>
          </p:txBody>
        </p:sp>
        <p:sp>
          <p:nvSpPr>
            <p:cNvPr id="462" name="Rectangle 8"/>
            <p:cNvSpPr/>
            <p:nvPr/>
          </p:nvSpPr>
          <p:spPr>
            <a:xfrm>
              <a:off x="152280" y="1184760"/>
              <a:ext cx="2288520" cy="263160"/>
            </a:xfrm>
            <a:prstGeom prst="rect">
              <a:avLst/>
            </a:prstGeom>
            <a:solidFill>
              <a:srgbClr val="ed7d3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Monitoring</a:t>
              </a:r>
              <a:endParaRPr b="0" lang="en-US" sz="1800" strike="noStrike" u="none">
                <a:solidFill>
                  <a:srgbClr val="000000"/>
                </a:solidFill>
                <a:effectLst/>
                <a:uFillTx/>
                <a:latin typeface="Calibri"/>
              </a:endParaRPr>
            </a:p>
          </p:txBody>
        </p:sp>
        <p:sp>
          <p:nvSpPr>
            <p:cNvPr id="463" name="Line 9"/>
            <p:cNvSpPr/>
            <p:nvPr/>
          </p:nvSpPr>
          <p:spPr>
            <a:xfrm>
              <a:off x="2590920" y="0"/>
              <a:ext cx="0" cy="1421640"/>
            </a:xfrm>
            <a:prstGeom prst="line">
              <a:avLst/>
            </a:prstGeom>
            <a:ln w="57240">
              <a:solidFill>
                <a:srgbClr val="000000"/>
              </a:solidFill>
              <a:miter/>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64" name="Line 10"/>
            <p:cNvSpPr/>
            <p:nvPr/>
          </p:nvSpPr>
          <p:spPr>
            <a:xfrm flipH="1">
              <a:off x="2327760" y="1314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65" name="Line 11"/>
            <p:cNvSpPr/>
            <p:nvPr/>
          </p:nvSpPr>
          <p:spPr>
            <a:xfrm flipH="1">
              <a:off x="2327760" y="4212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66" name="Line 12"/>
            <p:cNvSpPr/>
            <p:nvPr/>
          </p:nvSpPr>
          <p:spPr>
            <a:xfrm flipH="1">
              <a:off x="2327760" y="78984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67" name="Line 13"/>
            <p:cNvSpPr/>
            <p:nvPr/>
          </p:nvSpPr>
          <p:spPr>
            <a:xfrm flipH="1">
              <a:off x="2327760" y="10792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68" name="Line 14"/>
            <p:cNvSpPr/>
            <p:nvPr/>
          </p:nvSpPr>
          <p:spPr>
            <a:xfrm flipH="1">
              <a:off x="2327760" y="12898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469" name="Rectangle 15"/>
          <p:cNvSpPr/>
          <p:nvPr/>
        </p:nvSpPr>
        <p:spPr>
          <a:xfrm>
            <a:off x="152280" y="914400"/>
            <a:ext cx="2438640" cy="304920"/>
          </a:xfrm>
          <a:prstGeom prst="rect">
            <a:avLst/>
          </a:prstGeom>
          <a:noFill/>
          <a:ln w="127080">
            <a:solidFill>
              <a:srgbClr val="660066"/>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70"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71"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B3D350F-7653-487B-BA00-DE264CB1FFA8}"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2"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0D569A3B-7AB6-49CB-8631-1BED0B12A2BA}"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473"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300" strike="noStrike" u="none">
                <a:solidFill>
                  <a:srgbClr val="2e75b6"/>
                </a:solidFill>
                <a:effectLst/>
                <a:uFillTx/>
                <a:latin typeface="Cambria"/>
              </a:rPr>
              <a:t>Monitoring</a:t>
            </a:r>
            <a:endParaRPr b="0" lang="en-US" sz="3300" strike="noStrike" u="none">
              <a:solidFill>
                <a:srgbClr val="2e75b6"/>
              </a:solidFill>
              <a:effectLst/>
              <a:uFillTx/>
              <a:latin typeface="Cambria"/>
            </a:endParaRPr>
          </a:p>
        </p:txBody>
      </p:sp>
      <p:sp>
        <p:nvSpPr>
          <p:cNvPr id="474" name="PlaceHolder 2"/>
          <p:cNvSpPr>
            <a:spLocks noGrp="1"/>
          </p:cNvSpPr>
          <p:nvPr>
            <p:ph/>
          </p:nvPr>
        </p:nvSpPr>
        <p:spPr>
          <a:xfrm>
            <a:off x="0" y="1981080"/>
            <a:ext cx="7772400" cy="4114800"/>
          </a:xfrm>
          <a:prstGeom prst="rect">
            <a:avLst/>
          </a:prstGeom>
          <a:noFill/>
          <a:ln w="0">
            <a:noFill/>
          </a:ln>
        </p:spPr>
        <p:txBody>
          <a:bodyPr lIns="91440" rIns="91440" tIns="45720" bIns="45720" anchor="t">
            <a:normAutofit/>
          </a:bodyPr>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Watch for new risk areas, and follow the process to prepare risk plan steps.</a:t>
            </a:r>
            <a:endParaRPr b="0" lang="en-US" sz="2800" strike="noStrike" u="none">
              <a:solidFill>
                <a:srgbClr val="000000"/>
              </a:solidFill>
              <a:effectLst/>
              <a:uFillTx/>
              <a:latin typeface="Calibri"/>
            </a:endParaRPr>
          </a:p>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Capture lessons on the effectiveness of the risk management plan.  Feedback results for subsequent risk plans.</a:t>
            </a:r>
            <a:endParaRPr b="0" lang="en-US" sz="2800" strike="noStrike" u="none">
              <a:solidFill>
                <a:srgbClr val="000000"/>
              </a:solidFill>
              <a:effectLst/>
              <a:uFillTx/>
              <a:latin typeface="Calibri"/>
            </a:endParaRPr>
          </a:p>
          <a:p>
            <a:pPr marL="171360" indent="-171360">
              <a:lnSpc>
                <a:spcPct val="90000"/>
              </a:lnSpc>
              <a:spcBef>
                <a:spcPts val="1049"/>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800" strike="noStrike" u="none">
                <a:solidFill>
                  <a:srgbClr val="000000"/>
                </a:solidFill>
                <a:effectLst/>
                <a:uFillTx/>
                <a:latin typeface="Calibri"/>
              </a:rPr>
              <a:t>Check risk management indicators on a regular basis.</a:t>
            </a:r>
            <a:endParaRPr b="0" lang="en-US" sz="28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Use a dashboard or scorecard</a:t>
            </a:r>
            <a:endParaRPr b="0" lang="en-US" sz="2400" strike="noStrike" u="none">
              <a:solidFill>
                <a:srgbClr val="000000"/>
              </a:solidFill>
              <a:effectLst/>
              <a:uFillTx/>
              <a:latin typeface="Calibri"/>
            </a:endParaRPr>
          </a:p>
          <a:p>
            <a:pPr lvl="1" marL="51444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Use a spreadsheet</a:t>
            </a:r>
            <a:endParaRPr b="0" lang="en-US" sz="2400" strike="noStrike" u="none">
              <a:solidFill>
                <a:srgbClr val="000000"/>
              </a:solidFill>
              <a:effectLst/>
              <a:uFillTx/>
              <a:latin typeface="Calibri"/>
            </a:endParaRPr>
          </a:p>
          <a:p>
            <a:pPr marL="171360" indent="0">
              <a:lnSpc>
                <a:spcPct val="90000"/>
              </a:lnSpc>
              <a:spcBef>
                <a:spcPts val="1049"/>
              </a:spcBef>
              <a:buNone/>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800" strike="noStrike" u="none">
              <a:solidFill>
                <a:srgbClr val="000000"/>
              </a:solidFill>
              <a:effectLst/>
              <a:uFillTx/>
              <a:latin typeface="Calibri"/>
            </a:endParaRPr>
          </a:p>
          <a:p>
            <a:pPr marL="171360" indent="0">
              <a:lnSpc>
                <a:spcPct val="90000"/>
              </a:lnSpc>
              <a:spcBef>
                <a:spcPts val="1049"/>
              </a:spcBef>
              <a:buNone/>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800" strike="noStrike" u="none">
              <a:solidFill>
                <a:srgbClr val="000000"/>
              </a:solidFill>
              <a:effectLst/>
              <a:uFillTx/>
              <a:latin typeface="Calibri"/>
            </a:endParaRPr>
          </a:p>
        </p:txBody>
      </p:sp>
      <p:grpSp>
        <p:nvGrpSpPr>
          <p:cNvPr id="475" name="Group 4"/>
          <p:cNvGrpSpPr/>
          <p:nvPr/>
        </p:nvGrpSpPr>
        <p:grpSpPr>
          <a:xfrm>
            <a:off x="152280" y="0"/>
            <a:ext cx="2438640" cy="1447920"/>
            <a:chOff x="152280" y="0"/>
            <a:chExt cx="2438640" cy="1447920"/>
          </a:xfrm>
        </p:grpSpPr>
        <p:sp>
          <p:nvSpPr>
            <p:cNvPr id="476" name="Rectangle 5"/>
            <p:cNvSpPr/>
            <p:nvPr/>
          </p:nvSpPr>
          <p:spPr>
            <a:xfrm>
              <a:off x="152280" y="26280"/>
              <a:ext cx="2288520" cy="236880"/>
            </a:xfrm>
            <a:prstGeom prst="rect">
              <a:avLst/>
            </a:prstGeom>
            <a:solidFill>
              <a:srgbClr val="5b9bd5"/>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Planning</a:t>
              </a:r>
              <a:endParaRPr b="0" lang="en-US" sz="1800" strike="noStrike" u="none">
                <a:solidFill>
                  <a:srgbClr val="000000"/>
                </a:solidFill>
                <a:effectLst/>
                <a:uFillTx/>
                <a:latin typeface="Calibri"/>
              </a:endParaRPr>
            </a:p>
          </p:txBody>
        </p:sp>
        <p:sp>
          <p:nvSpPr>
            <p:cNvPr id="477" name="Rectangle 6"/>
            <p:cNvSpPr/>
            <p:nvPr/>
          </p:nvSpPr>
          <p:spPr>
            <a:xfrm>
              <a:off x="152280" y="263160"/>
              <a:ext cx="2288520" cy="342000"/>
            </a:xfrm>
            <a:prstGeom prst="rect">
              <a:avLst/>
            </a:prstGeom>
            <a:solidFill>
              <a:srgbClr val="0563c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ffff00"/>
                  </a:solidFill>
                  <a:effectLst/>
                  <a:uFillTx/>
                  <a:latin typeface="Times New Roman"/>
                </a:rPr>
                <a:t>Identification</a:t>
              </a:r>
              <a:endParaRPr b="0" lang="en-US" sz="1800" strike="noStrike" u="none">
                <a:solidFill>
                  <a:srgbClr val="000000"/>
                </a:solidFill>
                <a:effectLst/>
                <a:uFillTx/>
                <a:latin typeface="Calibri"/>
              </a:endParaRPr>
            </a:p>
          </p:txBody>
        </p:sp>
        <p:sp>
          <p:nvSpPr>
            <p:cNvPr id="478" name="Rectangle 7"/>
            <p:cNvSpPr/>
            <p:nvPr/>
          </p:nvSpPr>
          <p:spPr>
            <a:xfrm>
              <a:off x="152280" y="605520"/>
              <a:ext cx="2288520" cy="342000"/>
            </a:xfrm>
            <a:prstGeom prst="rect">
              <a:avLst/>
            </a:prstGeom>
            <a:solidFill>
              <a:srgbClr val="339966"/>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Analysis</a:t>
              </a:r>
              <a:endParaRPr b="0" lang="en-US" sz="1800" strike="noStrike" u="none">
                <a:solidFill>
                  <a:srgbClr val="000000"/>
                </a:solidFill>
                <a:effectLst/>
                <a:uFillTx/>
                <a:latin typeface="Calibri"/>
              </a:endParaRPr>
            </a:p>
          </p:txBody>
        </p:sp>
        <p:sp>
          <p:nvSpPr>
            <p:cNvPr id="479" name="Rectangle 8"/>
            <p:cNvSpPr/>
            <p:nvPr/>
          </p:nvSpPr>
          <p:spPr>
            <a:xfrm>
              <a:off x="152280" y="947520"/>
              <a:ext cx="2288520" cy="236880"/>
            </a:xfrm>
            <a:prstGeom prst="rect">
              <a:avLst/>
            </a:prstGeom>
            <a:solidFill>
              <a:srgbClr val="ccff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Mitigation</a:t>
              </a:r>
              <a:endParaRPr b="0" lang="en-US" sz="1800" strike="noStrike" u="none">
                <a:solidFill>
                  <a:srgbClr val="000000"/>
                </a:solidFill>
                <a:effectLst/>
                <a:uFillTx/>
                <a:latin typeface="Calibri"/>
              </a:endParaRPr>
            </a:p>
          </p:txBody>
        </p:sp>
        <p:sp>
          <p:nvSpPr>
            <p:cNvPr id="480" name="Rectangle 9"/>
            <p:cNvSpPr/>
            <p:nvPr/>
          </p:nvSpPr>
          <p:spPr>
            <a:xfrm>
              <a:off x="152280" y="1184760"/>
              <a:ext cx="2288520" cy="263160"/>
            </a:xfrm>
            <a:prstGeom prst="rect">
              <a:avLst/>
            </a:prstGeom>
            <a:solidFill>
              <a:srgbClr val="ed7d31"/>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trike="noStrike" u="none">
                  <a:solidFill>
                    <a:srgbClr val="000000"/>
                  </a:solidFill>
                  <a:effectLst/>
                  <a:uFillTx/>
                  <a:latin typeface="Times New Roman"/>
                </a:rPr>
                <a:t>Monitoring</a:t>
              </a:r>
              <a:endParaRPr b="0" lang="en-US" sz="1800" strike="noStrike" u="none">
                <a:solidFill>
                  <a:srgbClr val="000000"/>
                </a:solidFill>
                <a:effectLst/>
                <a:uFillTx/>
                <a:latin typeface="Calibri"/>
              </a:endParaRPr>
            </a:p>
          </p:txBody>
        </p:sp>
        <p:sp>
          <p:nvSpPr>
            <p:cNvPr id="481" name="Line 10"/>
            <p:cNvSpPr/>
            <p:nvPr/>
          </p:nvSpPr>
          <p:spPr>
            <a:xfrm>
              <a:off x="2590920" y="0"/>
              <a:ext cx="0" cy="1421640"/>
            </a:xfrm>
            <a:prstGeom prst="line">
              <a:avLst/>
            </a:prstGeom>
            <a:ln w="57240">
              <a:solidFill>
                <a:srgbClr val="000000"/>
              </a:solidFill>
              <a:miter/>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82" name="Line 11"/>
            <p:cNvSpPr/>
            <p:nvPr/>
          </p:nvSpPr>
          <p:spPr>
            <a:xfrm flipH="1">
              <a:off x="2327760" y="1314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83" name="Line 12"/>
            <p:cNvSpPr/>
            <p:nvPr/>
          </p:nvSpPr>
          <p:spPr>
            <a:xfrm flipH="1">
              <a:off x="2327760" y="42120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84" name="Line 13"/>
            <p:cNvSpPr/>
            <p:nvPr/>
          </p:nvSpPr>
          <p:spPr>
            <a:xfrm flipH="1">
              <a:off x="2327760" y="78984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85" name="Line 14"/>
            <p:cNvSpPr/>
            <p:nvPr/>
          </p:nvSpPr>
          <p:spPr>
            <a:xfrm flipH="1">
              <a:off x="2327760" y="10792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486" name="Line 15"/>
            <p:cNvSpPr/>
            <p:nvPr/>
          </p:nvSpPr>
          <p:spPr>
            <a:xfrm flipH="1">
              <a:off x="2327760" y="1289880"/>
              <a:ext cx="26244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grpSp>
      <p:sp>
        <p:nvSpPr>
          <p:cNvPr id="487" name="Rectangle 16"/>
          <p:cNvSpPr/>
          <p:nvPr/>
        </p:nvSpPr>
        <p:spPr>
          <a:xfrm>
            <a:off x="152280" y="1143000"/>
            <a:ext cx="2438640" cy="380880"/>
          </a:xfrm>
          <a:prstGeom prst="rect">
            <a:avLst/>
          </a:prstGeom>
          <a:noFill/>
          <a:ln w="127080">
            <a:solidFill>
              <a:srgbClr val="660066"/>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trike="noStrike" u="none">
              <a:solidFill>
                <a:srgbClr val="000000"/>
              </a:solidFill>
              <a:effectLst/>
              <a:uFillTx/>
              <a:latin typeface="Calibri"/>
            </a:endParaRPr>
          </a:p>
        </p:txBody>
      </p:sp>
      <p:sp>
        <p:nvSpPr>
          <p:cNvPr id="488"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89"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C541911-6949-4DBF-8CB0-4FD54A6A9B14}"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0" name="Footer Placeholder 3"/>
          <p:cNvSpPr/>
          <p:nvPr/>
        </p:nvSpPr>
        <p:spPr>
          <a:xfrm>
            <a:off x="7010280" y="6400800"/>
            <a:ext cx="2133720" cy="457200"/>
          </a:xfrm>
          <a:prstGeom prst="rect">
            <a:avLst/>
          </a:prstGeom>
          <a:noFill/>
          <a:ln w="0">
            <a:noFill/>
          </a:ln>
        </p:spPr>
        <p:style>
          <a:lnRef idx="0"/>
          <a:fillRef idx="0"/>
          <a:effectRef idx="0"/>
          <a:fontRef idx="minor"/>
        </p:style>
        <p:txBody>
          <a:bodyPr lIns="90000" rIns="90000" tIns="46800" bIns="46800" anchor="t">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i="1" lang="en-US" sz="1000" strike="noStrike" u="none">
                <a:solidFill>
                  <a:srgbClr val="ed7d31"/>
                </a:solidFill>
                <a:effectLst/>
                <a:uFillTx/>
                <a:latin typeface="Comic Sans MS"/>
              </a:rPr>
              <a:t>Slide </a:t>
            </a:r>
            <a:fld id="{1D9526D0-A752-4C27-B375-95304E98107B}" type="slidenum">
              <a:rPr b="1" i="1" lang="en-US" sz="1000" strike="noStrike" u="none">
                <a:solidFill>
                  <a:srgbClr val="ed7d31"/>
                </a:solidFill>
                <a:effectLst/>
                <a:uFillTx/>
                <a:latin typeface="Comic Sans MS"/>
              </a:rPr>
              <a:t>&lt;number&gt;</a:t>
            </a:fld>
            <a:endParaRPr b="0" lang="en-US" sz="1000" strike="noStrike" u="none">
              <a:solidFill>
                <a:srgbClr val="000000"/>
              </a:solidFill>
              <a:effectLst/>
              <a:uFillTx/>
              <a:latin typeface="Calibri"/>
            </a:endParaRPr>
          </a:p>
        </p:txBody>
      </p:sp>
      <p:sp>
        <p:nvSpPr>
          <p:cNvPr id="491" name="PlaceHolder 1"/>
          <p:cNvSpPr>
            <a:spLocks noGrp="1"/>
          </p:cNvSpPr>
          <p:nvPr>
            <p:ph type="title"/>
          </p:nvPr>
        </p:nvSpPr>
        <p:spPr>
          <a:xfrm>
            <a:off x="3657600" y="228240"/>
            <a:ext cx="5486400" cy="114300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1" lang="en-US" sz="3600" strike="noStrike" u="none">
                <a:solidFill>
                  <a:srgbClr val="2e75b6"/>
                </a:solidFill>
                <a:effectLst/>
                <a:uFillTx/>
                <a:latin typeface="Cambria"/>
              </a:rPr>
              <a:t>Risk Management Process</a:t>
            </a:r>
            <a:endParaRPr b="0" lang="en-US" sz="3600" strike="noStrike" u="none">
              <a:solidFill>
                <a:srgbClr val="2e75b6"/>
              </a:solidFill>
              <a:effectLst/>
              <a:uFillTx/>
              <a:latin typeface="Cambria"/>
            </a:endParaRPr>
          </a:p>
        </p:txBody>
      </p:sp>
      <p:sp>
        <p:nvSpPr>
          <p:cNvPr id="492" name="PlaceHolder 2"/>
          <p:cNvSpPr>
            <a:spLocks noGrp="1"/>
          </p:cNvSpPr>
          <p:nvPr>
            <p:ph/>
          </p:nvPr>
        </p:nvSpPr>
        <p:spPr>
          <a:xfrm>
            <a:off x="533520" y="2585880"/>
            <a:ext cx="7772400" cy="4114800"/>
          </a:xfrm>
          <a:prstGeom prst="rect">
            <a:avLst/>
          </a:prstGeom>
          <a:noFill/>
          <a:ln w="0">
            <a:noFill/>
          </a:ln>
        </p:spPr>
        <p:txBody>
          <a:bodyPr lIns="91440" rIns="91440" tIns="45720" bIns="45720" anchor="t">
            <a:normAutofit/>
          </a:bodyPr>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Iterative – returned to throughout each project.</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Continuous throughout projects – not just during planning.</a:t>
            </a:r>
            <a:endParaRPr b="0" lang="en-US" sz="2400" strike="noStrike" u="none">
              <a:solidFill>
                <a:srgbClr val="000000"/>
              </a:solidFill>
              <a:effectLst/>
              <a:uFillTx/>
              <a:latin typeface="Calibri"/>
            </a:endParaRPr>
          </a:p>
          <a:p>
            <a:pPr marL="171360" indent="-171360">
              <a:lnSpc>
                <a:spcPct val="90000"/>
              </a:lnSpc>
              <a:spcBef>
                <a:spcPts val="901"/>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400" strike="noStrike" u="none">
                <a:solidFill>
                  <a:srgbClr val="000000"/>
                </a:solidFill>
                <a:effectLst/>
                <a:uFillTx/>
                <a:latin typeface="Calibri"/>
              </a:rPr>
              <a:t>Feedback looped – use lessons learned to improve future projects.</a:t>
            </a:r>
            <a:endParaRPr b="0" lang="en-US" sz="2400" strike="noStrike" u="none">
              <a:solidFill>
                <a:srgbClr val="000000"/>
              </a:solidFill>
              <a:effectLst/>
              <a:uFillTx/>
              <a:latin typeface="Calibri"/>
            </a:endParaRPr>
          </a:p>
          <a:p>
            <a:pPr marL="171360" indent="0">
              <a:lnSpc>
                <a:spcPct val="90000"/>
              </a:lnSpc>
              <a:spcBef>
                <a:spcPts val="901"/>
              </a:spcBef>
              <a:buNone/>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endParaRPr b="0" lang="en-US" sz="2400" strike="noStrike" u="none">
              <a:solidFill>
                <a:srgbClr val="000000"/>
              </a:solidFill>
              <a:effectLst/>
              <a:uFillTx/>
              <a:latin typeface="Calibri"/>
            </a:endParaRPr>
          </a:p>
        </p:txBody>
      </p:sp>
      <p:pic>
        <p:nvPicPr>
          <p:cNvPr id="493" name="Picture 4" descr="MPj03029270000[1]"/>
          <p:cNvPicPr/>
          <p:nvPr/>
        </p:nvPicPr>
        <p:blipFill>
          <a:blip r:embed="rId1"/>
          <a:stretch/>
        </p:blipFill>
        <p:spPr>
          <a:xfrm>
            <a:off x="533520" y="152280"/>
            <a:ext cx="979200" cy="1371600"/>
          </a:xfrm>
          <a:prstGeom prst="rect">
            <a:avLst/>
          </a:prstGeom>
          <a:noFill/>
          <a:ln w="0">
            <a:noFill/>
          </a:ln>
        </p:spPr>
      </p:pic>
      <p:sp>
        <p:nvSpPr>
          <p:cNvPr id="494"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495"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E5501DF-3994-4F52-8BC2-3C8E62900E09}"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6" name="PlaceHolder 1"/>
          <p:cNvSpPr>
            <a:spLocks noGrp="1"/>
          </p:cNvSpPr>
          <p:nvPr>
            <p:ph type="title"/>
          </p:nvPr>
        </p:nvSpPr>
        <p:spPr>
          <a:xfrm>
            <a:off x="1743120" y="365040"/>
            <a:ext cx="677232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Risk Management</a:t>
            </a:r>
            <a:endParaRPr b="0" lang="en-US" sz="3300" strike="noStrike" u="none">
              <a:solidFill>
                <a:srgbClr val="2e75b6"/>
              </a:solidFill>
              <a:effectLst/>
              <a:uFillTx/>
              <a:latin typeface="Cambria"/>
            </a:endParaRPr>
          </a:p>
        </p:txBody>
      </p:sp>
      <p:sp>
        <p:nvSpPr>
          <p:cNvPr id="497" name="Rectangle 3"/>
          <p:cNvSpPr/>
          <p:nvPr/>
        </p:nvSpPr>
        <p:spPr>
          <a:xfrm>
            <a:off x="762120" y="1676520"/>
            <a:ext cx="7467480" cy="380880"/>
          </a:xfrm>
          <a:prstGeom prst="rect">
            <a:avLst/>
          </a:prstGeom>
          <a:solidFill>
            <a:srgbClr val="9966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trike="noStrike" u="none">
                <a:solidFill>
                  <a:srgbClr val="000000"/>
                </a:solidFill>
                <a:effectLst/>
                <a:uFillTx/>
                <a:latin typeface="Times New Roman"/>
              </a:rPr>
              <a:t> Engineering</a:t>
            </a:r>
            <a:endParaRPr b="0" lang="en-US" sz="2400" strike="noStrike" u="none">
              <a:solidFill>
                <a:srgbClr val="000000"/>
              </a:solidFill>
              <a:effectLst/>
              <a:uFillTx/>
              <a:latin typeface="Calibri"/>
            </a:endParaRPr>
          </a:p>
        </p:txBody>
      </p:sp>
      <p:sp>
        <p:nvSpPr>
          <p:cNvPr id="498" name="Rectangle 4"/>
          <p:cNvSpPr/>
          <p:nvPr/>
        </p:nvSpPr>
        <p:spPr>
          <a:xfrm>
            <a:off x="762120" y="2286000"/>
            <a:ext cx="7467480" cy="380880"/>
          </a:xfrm>
          <a:prstGeom prst="rect">
            <a:avLst/>
          </a:prstGeom>
          <a:solidFill>
            <a:srgbClr val="ff3300"/>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trike="noStrike" u="none">
                <a:solidFill>
                  <a:srgbClr val="000000"/>
                </a:solidFill>
                <a:effectLst/>
                <a:uFillTx/>
                <a:latin typeface="Times New Roman"/>
              </a:rPr>
              <a:t>Project Management</a:t>
            </a:r>
            <a:endParaRPr b="0" lang="en-US" sz="2400" strike="noStrike" u="none">
              <a:solidFill>
                <a:srgbClr val="000000"/>
              </a:solidFill>
              <a:effectLst/>
              <a:uFillTx/>
              <a:latin typeface="Calibri"/>
            </a:endParaRPr>
          </a:p>
        </p:txBody>
      </p:sp>
      <p:sp>
        <p:nvSpPr>
          <p:cNvPr id="499" name="Rectangle 5"/>
          <p:cNvSpPr/>
          <p:nvPr/>
        </p:nvSpPr>
        <p:spPr>
          <a:xfrm>
            <a:off x="762120" y="2895480"/>
            <a:ext cx="7467480" cy="381240"/>
          </a:xfrm>
          <a:prstGeom prst="rect">
            <a:avLst/>
          </a:prstGeom>
          <a:solidFill>
            <a:srgbClr val="00ff00"/>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trike="noStrike" u="none">
                <a:solidFill>
                  <a:srgbClr val="000000"/>
                </a:solidFill>
                <a:effectLst/>
                <a:uFillTx/>
                <a:latin typeface="Times New Roman"/>
              </a:rPr>
              <a:t>Quality Control</a:t>
            </a:r>
            <a:endParaRPr b="0" lang="en-US" sz="2400" strike="noStrike" u="none">
              <a:solidFill>
                <a:srgbClr val="000000"/>
              </a:solidFill>
              <a:effectLst/>
              <a:uFillTx/>
              <a:latin typeface="Calibri"/>
            </a:endParaRPr>
          </a:p>
        </p:txBody>
      </p:sp>
      <p:sp>
        <p:nvSpPr>
          <p:cNvPr id="500" name="Rectangle 6"/>
          <p:cNvSpPr/>
          <p:nvPr/>
        </p:nvSpPr>
        <p:spPr>
          <a:xfrm>
            <a:off x="762120" y="4876920"/>
            <a:ext cx="7467480" cy="380880"/>
          </a:xfrm>
          <a:prstGeom prst="rect">
            <a:avLst/>
          </a:prstGeom>
          <a:solidFill>
            <a:srgbClr val="ffff99"/>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trike="noStrike" u="none">
                <a:solidFill>
                  <a:srgbClr val="000000"/>
                </a:solidFill>
                <a:effectLst/>
                <a:uFillTx/>
                <a:latin typeface="Times New Roman"/>
              </a:rPr>
              <a:t>Schedule</a:t>
            </a:r>
            <a:endParaRPr b="0" lang="en-US" sz="2400" strike="noStrike" u="none">
              <a:solidFill>
                <a:srgbClr val="000000"/>
              </a:solidFill>
              <a:effectLst/>
              <a:uFillTx/>
              <a:latin typeface="Calibri"/>
            </a:endParaRPr>
          </a:p>
        </p:txBody>
      </p:sp>
      <p:sp>
        <p:nvSpPr>
          <p:cNvPr id="501" name="Rectangle 7"/>
          <p:cNvSpPr/>
          <p:nvPr/>
        </p:nvSpPr>
        <p:spPr>
          <a:xfrm>
            <a:off x="762120" y="5562720"/>
            <a:ext cx="7467480" cy="380880"/>
          </a:xfrm>
          <a:prstGeom prst="rect">
            <a:avLst/>
          </a:prstGeom>
          <a:solidFill>
            <a:srgbClr val="99ccff"/>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trike="noStrike" u="none">
                <a:solidFill>
                  <a:srgbClr val="000000"/>
                </a:solidFill>
                <a:effectLst/>
                <a:uFillTx/>
                <a:latin typeface="Times New Roman"/>
              </a:rPr>
              <a:t>Estimates and Costs</a:t>
            </a:r>
            <a:endParaRPr b="0" lang="en-US" sz="2400" strike="noStrike" u="none">
              <a:solidFill>
                <a:srgbClr val="000000"/>
              </a:solidFill>
              <a:effectLst/>
              <a:uFillTx/>
              <a:latin typeface="Calibri"/>
            </a:endParaRPr>
          </a:p>
        </p:txBody>
      </p:sp>
      <p:sp>
        <p:nvSpPr>
          <p:cNvPr id="502" name="AutoShape 8"/>
          <p:cNvSpPr/>
          <p:nvPr/>
        </p:nvSpPr>
        <p:spPr>
          <a:xfrm>
            <a:off x="2743200" y="3657600"/>
            <a:ext cx="3886200" cy="838080"/>
          </a:xfrm>
          <a:prstGeom prst="cube">
            <a:avLst>
              <a:gd name="adj" fmla="val 25000"/>
            </a:avLst>
          </a:prstGeom>
          <a:solidFill>
            <a:srgbClr val="336699"/>
          </a:solidFill>
          <a:ln w="9360">
            <a:solidFill>
              <a:srgbClr val="000000"/>
            </a:solidFill>
            <a:miter/>
          </a:ln>
        </p:spPr>
        <p:style>
          <a:lnRef idx="0"/>
          <a:fillRef idx="0"/>
          <a:effectRef idx="0"/>
          <a:fontRef idx="minor"/>
        </p:style>
        <p:txBody>
          <a:bodyPr wrap="none" lIns="90000" rIns="90000" tIns="46800" bIns="46800" anchor="ctr">
            <a:noAutofit/>
          </a:bodyPr>
          <a:p>
            <a:pPr algn="ct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trike="noStrike" u="none">
                <a:solidFill>
                  <a:srgbClr val="000000"/>
                </a:solidFill>
                <a:effectLst/>
                <a:uFillTx/>
                <a:latin typeface="Times New Roman"/>
              </a:rPr>
              <a:t>Risk Management</a:t>
            </a:r>
            <a:endParaRPr b="0" lang="en-US" sz="2400" strike="noStrike" u="none">
              <a:solidFill>
                <a:srgbClr val="000000"/>
              </a:solidFill>
              <a:effectLst/>
              <a:uFillTx/>
              <a:latin typeface="Calibri"/>
            </a:endParaRPr>
          </a:p>
        </p:txBody>
      </p:sp>
      <p:sp>
        <p:nvSpPr>
          <p:cNvPr id="503" name="Line 9"/>
          <p:cNvSpPr/>
          <p:nvPr/>
        </p:nvSpPr>
        <p:spPr>
          <a:xfrm>
            <a:off x="8763120" y="1752480"/>
            <a:ext cx="0" cy="4114800"/>
          </a:xfrm>
          <a:prstGeom prst="line">
            <a:avLst/>
          </a:prstGeom>
          <a:ln w="57240">
            <a:solidFill>
              <a:srgbClr val="000000"/>
            </a:solidFill>
            <a:miter/>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504" name="Line 10"/>
          <p:cNvSpPr/>
          <p:nvPr/>
        </p:nvSpPr>
        <p:spPr>
          <a:xfrm flipH="1">
            <a:off x="8229600" y="190512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505" name="Line 11"/>
          <p:cNvSpPr/>
          <p:nvPr/>
        </p:nvSpPr>
        <p:spPr>
          <a:xfrm flipH="1">
            <a:off x="8229600" y="251460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506" name="Line 12"/>
          <p:cNvSpPr/>
          <p:nvPr/>
        </p:nvSpPr>
        <p:spPr>
          <a:xfrm flipH="1">
            <a:off x="8229600" y="304812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507" name="Line 13"/>
          <p:cNvSpPr/>
          <p:nvPr/>
        </p:nvSpPr>
        <p:spPr>
          <a:xfrm flipH="1">
            <a:off x="8229600" y="502920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508" name="Line 14"/>
          <p:cNvSpPr/>
          <p:nvPr/>
        </p:nvSpPr>
        <p:spPr>
          <a:xfrm flipH="1">
            <a:off x="8229600" y="5715000"/>
            <a:ext cx="53352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sp>
        <p:nvSpPr>
          <p:cNvPr id="509" name="Line 15"/>
          <p:cNvSpPr/>
          <p:nvPr/>
        </p:nvSpPr>
        <p:spPr>
          <a:xfrm flipH="1">
            <a:off x="6705360" y="4038480"/>
            <a:ext cx="1904760" cy="0"/>
          </a:xfrm>
          <a:prstGeom prst="line">
            <a:avLst/>
          </a:prstGeom>
          <a:ln w="54000">
            <a:solidFill>
              <a:srgbClr val="000000"/>
            </a:solidFill>
            <a:miter/>
            <a:headEnd len="med" type="triangle" w="med"/>
            <a:tailEnd len="med" type="triangle" w="med"/>
          </a:ln>
        </p:spPr>
        <p:style>
          <a:lnRef idx="0"/>
          <a:fillRef idx="0"/>
          <a:effectRef idx="0"/>
          <a:fontRef idx="minor"/>
        </p:style>
        <p:txBody>
          <a:bodyPr lIns="90000" rIns="90000" tIns="-46800" bIns="-46800" anchor="t">
            <a:noAutofit/>
          </a:bodyPr>
          <a:p>
            <a:endParaRPr b="0" lang="en-US" sz="1800" strike="noStrike" u="none">
              <a:solidFill>
                <a:srgbClr val="000000"/>
              </a:solidFill>
              <a:effectLst/>
              <a:uFillTx/>
              <a:latin typeface="Calibri"/>
            </a:endParaRPr>
          </a:p>
        </p:txBody>
      </p:sp>
      <p:pic>
        <p:nvPicPr>
          <p:cNvPr id="510" name="Picture 16" descr="MPj03029270000[1]"/>
          <p:cNvPicPr/>
          <p:nvPr/>
        </p:nvPicPr>
        <p:blipFill>
          <a:blip r:embed="rId1"/>
          <a:stretch/>
        </p:blipFill>
        <p:spPr>
          <a:xfrm>
            <a:off x="533520" y="152280"/>
            <a:ext cx="979200" cy="1371600"/>
          </a:xfrm>
          <a:prstGeom prst="rect">
            <a:avLst/>
          </a:prstGeom>
          <a:noFill/>
          <a:ln w="0">
            <a:noFill/>
          </a:ln>
        </p:spPr>
      </p:pic>
      <p:sp>
        <p:nvSpPr>
          <p:cNvPr id="511"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12"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73823DB0-332A-4562-9E16-5D1C789D3DF6}"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13" name="PlaceHolder 1"/>
          <p:cNvSpPr>
            <a:spLocks noGrp="1"/>
          </p:cNvSpPr>
          <p:nvPr>
            <p:ph type="title"/>
          </p:nvPr>
        </p:nvSpPr>
        <p:spPr>
          <a:xfrm>
            <a:off x="3691080" y="127080"/>
            <a:ext cx="511488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A Risk Maturity Model</a:t>
            </a:r>
            <a:endParaRPr b="0" lang="en-US" sz="3300" strike="noStrike" u="none">
              <a:solidFill>
                <a:srgbClr val="2e75b6"/>
              </a:solidFill>
              <a:effectLst/>
              <a:uFillTx/>
              <a:latin typeface="Cambria"/>
            </a:endParaRPr>
          </a:p>
        </p:txBody>
      </p:sp>
      <p:pic>
        <p:nvPicPr>
          <p:cNvPr id="514" name="Content Placeholder 4" descr=""/>
          <p:cNvPicPr/>
          <p:nvPr/>
        </p:nvPicPr>
        <p:blipFill>
          <a:blip r:embed="rId2"/>
          <a:stretch/>
        </p:blipFill>
        <p:spPr>
          <a:xfrm>
            <a:off x="1170000" y="1822320"/>
            <a:ext cx="7345440" cy="4353120"/>
          </a:xfrm>
          <a:prstGeom prst="rect">
            <a:avLst/>
          </a:prstGeom>
          <a:noFill/>
          <a:ln w="0">
            <a:noFill/>
          </a:ln>
        </p:spPr>
      </p:pic>
      <p:sp>
        <p:nvSpPr>
          <p:cNvPr id="515" name="TextBox 5"/>
          <p:cNvSpPr/>
          <p:nvPr/>
        </p:nvSpPr>
        <p:spPr>
          <a:xfrm>
            <a:off x="1428840" y="4724280"/>
            <a:ext cx="1218960" cy="137484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trike="noStrike" u="none">
                <a:solidFill>
                  <a:srgbClr val="000000"/>
                </a:solidFill>
                <a:effectLst/>
                <a:uFillTx/>
                <a:latin typeface="Times New Roman"/>
              </a:rPr>
              <a:t>Unaware of Need for Risk Management. Processes mostly reactive</a:t>
            </a:r>
            <a:endParaRPr b="0" lang="en-US" sz="1400" strike="noStrike" u="none">
              <a:solidFill>
                <a:srgbClr val="000000"/>
              </a:solidFill>
              <a:effectLst/>
              <a:uFillTx/>
              <a:latin typeface="Calibri"/>
            </a:endParaRPr>
          </a:p>
        </p:txBody>
      </p:sp>
      <p:sp>
        <p:nvSpPr>
          <p:cNvPr id="516" name="TextBox 6"/>
          <p:cNvSpPr/>
          <p:nvPr/>
        </p:nvSpPr>
        <p:spPr>
          <a:xfrm>
            <a:off x="3228840" y="4411800"/>
            <a:ext cx="1295640" cy="137484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trike="noStrike" u="none">
                <a:solidFill>
                  <a:srgbClr val="000000"/>
                </a:solidFill>
                <a:effectLst/>
                <a:uFillTx/>
                <a:latin typeface="Times New Roman"/>
              </a:rPr>
              <a:t>Experimenting with risk management, but no formal structure or processes</a:t>
            </a:r>
            <a:endParaRPr b="0" lang="en-US" sz="1400" strike="noStrike" u="none">
              <a:solidFill>
                <a:srgbClr val="000000"/>
              </a:solidFill>
              <a:effectLst/>
              <a:uFillTx/>
              <a:latin typeface="Calibri"/>
            </a:endParaRPr>
          </a:p>
        </p:txBody>
      </p:sp>
      <p:sp>
        <p:nvSpPr>
          <p:cNvPr id="517" name="TextBox 7"/>
          <p:cNvSpPr/>
          <p:nvPr/>
        </p:nvSpPr>
        <p:spPr>
          <a:xfrm>
            <a:off x="5110200" y="3657600"/>
            <a:ext cx="1219320" cy="286920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trike="noStrike" u="none">
                <a:solidFill>
                  <a:srgbClr val="000000"/>
                </a:solidFill>
                <a:effectLst/>
                <a:uFillTx/>
                <a:latin typeface="Times New Roman"/>
              </a:rPr>
              <a:t>Risk Management processes built business processes and most projects implement risk management.  Formalized and widely used in organization</a:t>
            </a:r>
            <a:endParaRPr b="0" lang="en-US" sz="1400" strike="noStrike" u="none">
              <a:solidFill>
                <a:srgbClr val="000000"/>
              </a:solidFill>
              <a:effectLst/>
              <a:uFillTx/>
              <a:latin typeface="Calibri"/>
            </a:endParaRPr>
          </a:p>
        </p:txBody>
      </p:sp>
      <p:sp>
        <p:nvSpPr>
          <p:cNvPr id="518" name="TextBox 8"/>
          <p:cNvSpPr/>
          <p:nvPr/>
        </p:nvSpPr>
        <p:spPr>
          <a:xfrm>
            <a:off x="6991200" y="3200400"/>
            <a:ext cx="1447920" cy="2655720"/>
          </a:xfrm>
          <a:prstGeom prst="rect">
            <a:avLst/>
          </a:prstGeom>
          <a:noFill/>
          <a:ln w="0">
            <a:noFill/>
          </a:ln>
        </p:spPr>
        <p:style>
          <a:lnRef idx="0"/>
          <a:fillRef idx="0"/>
          <a:effectRef idx="0"/>
          <a:fontRef idx="minor"/>
        </p:style>
        <p:txBody>
          <a:bodyPr lIns="90000" rIns="90000" tIns="46800" bIns="46800" anchor="t">
            <a:spAutoFit/>
          </a:bodyPr>
          <a:p>
            <a:pPr>
              <a:lnSpc>
                <a:spcPct val="100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trike="noStrike" u="none">
                <a:solidFill>
                  <a:srgbClr val="000000"/>
                </a:solidFill>
                <a:effectLst/>
                <a:uFillTx/>
                <a:latin typeface="Times New Roman"/>
              </a:rPr>
              <a:t>Organizational culture is risk- aware and proactively built into all aspects of the business.  Risk information used to improve business processes and gain competitive advantage.</a:t>
            </a:r>
            <a:endParaRPr b="0" lang="en-US" sz="1400" strike="noStrike" u="none">
              <a:solidFill>
                <a:srgbClr val="000000"/>
              </a:solidFill>
              <a:effectLst/>
              <a:uFillTx/>
              <a:latin typeface="Calibri"/>
            </a:endParaRPr>
          </a:p>
        </p:txBody>
      </p:sp>
      <p:pic>
        <p:nvPicPr>
          <p:cNvPr id="519" name="Picture 12" descr=""/>
          <p:cNvPicPr/>
          <p:nvPr/>
        </p:nvPicPr>
        <p:blipFill>
          <a:blip r:embed="rId3"/>
          <a:stretch/>
        </p:blipFill>
        <p:spPr>
          <a:xfrm>
            <a:off x="0" y="0"/>
            <a:ext cx="2525760" cy="1892160"/>
          </a:xfrm>
          <a:prstGeom prst="rect">
            <a:avLst/>
          </a:prstGeom>
          <a:noFill/>
          <a:ln w="0">
            <a:noFill/>
          </a:ln>
        </p:spPr>
      </p:pic>
      <p:sp>
        <p:nvSpPr>
          <p:cNvPr id="520" name="TextBox 13"/>
          <p:cNvSpPr/>
          <p:nvPr/>
        </p:nvSpPr>
        <p:spPr>
          <a:xfrm>
            <a:off x="5886360" y="6491160"/>
            <a:ext cx="1657440" cy="399240"/>
          </a:xfrm>
          <a:prstGeom prst="rect">
            <a:avLst/>
          </a:prstGeom>
          <a:noFill/>
          <a:ln w="0">
            <a:noFill/>
          </a:ln>
        </p:spPr>
        <p:style>
          <a:lnRef idx="0"/>
          <a:fillRef idx="0"/>
          <a:effectRef idx="0"/>
          <a:fontRef idx="minor"/>
        </p:style>
        <p:txBody>
          <a:bodyPr lIns="90000" rIns="90000" tIns="46800" bIns="46800" anchor="t">
            <a:sp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000" strike="noStrike" u="none">
                <a:solidFill>
                  <a:srgbClr val="000000"/>
                </a:solidFill>
                <a:effectLst/>
                <a:uFillTx/>
                <a:latin typeface="Calibri"/>
              </a:rPr>
              <a:t>- David Hilson, “Towards a Risk Maturity Model”</a:t>
            </a:r>
            <a:endParaRPr b="0" lang="en-US" sz="1000" strike="noStrike" u="none">
              <a:solidFill>
                <a:srgbClr val="000000"/>
              </a:solidFill>
              <a:effectLst/>
              <a:uFillTx/>
              <a:latin typeface="Calibri"/>
            </a:endParaRPr>
          </a:p>
        </p:txBody>
      </p:sp>
      <p:sp>
        <p:nvSpPr>
          <p:cNvPr id="521"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22"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DE618111-664B-405F-A7F6-4B50B81F3331}"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3" name="PlaceHolder 1"/>
          <p:cNvSpPr>
            <a:spLocks noGrp="1"/>
          </p:cNvSpPr>
          <p:nvPr>
            <p:ph type="title"/>
          </p:nvPr>
        </p:nvSpPr>
        <p:spPr>
          <a:xfrm>
            <a:off x="3200400" y="225360"/>
            <a:ext cx="511488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Achieving Risk Maturity</a:t>
            </a:r>
            <a:endParaRPr b="0" lang="en-US" sz="3300" strike="noStrike" u="none">
              <a:solidFill>
                <a:srgbClr val="2e75b6"/>
              </a:solidFill>
              <a:effectLst/>
              <a:uFillTx/>
              <a:latin typeface="Cambria"/>
            </a:endParaRPr>
          </a:p>
        </p:txBody>
      </p:sp>
      <p:sp>
        <p:nvSpPr>
          <p:cNvPr id="524" name=""/>
          <p:cNvSpPr txBox="1"/>
          <p:nvPr/>
        </p:nvSpPr>
        <p:spPr>
          <a:xfrm>
            <a:off x="1371240" y="2174400"/>
            <a:ext cx="7343640" cy="4351320"/>
          </a:xfrm>
          <a:prstGeom prst="rect">
            <a:avLst/>
          </a:prstGeom>
          <a:noFill/>
          <a:ln w="0">
            <a:noFill/>
          </a:ln>
        </p:spPr>
        <p:txBody>
          <a:bodyPr anchor="t">
            <a:normAutofit/>
          </a:bodyPr>
          <a:p>
            <a:pPr marL="1713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In practice, moving to maturity level 2 can be achieved by applying a risk management process such as the simple risk register we will talk about in the next session.</a:t>
            </a:r>
            <a:endParaRPr b="0" lang="en-US" sz="2100" strike="noStrike" u="none">
              <a:solidFill>
                <a:srgbClr val="000000"/>
              </a:solidFill>
              <a:effectLst/>
              <a:uFillTx/>
              <a:latin typeface="Calibri"/>
            </a:endParaRPr>
          </a:p>
          <a:p>
            <a:pPr marL="1713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Moving from level 2 to 3 requires that a risk management process be implemented consistently across projects and that skill is acquired in using risk management tools.</a:t>
            </a:r>
            <a:endParaRPr b="0" lang="en-US" sz="2100" strike="noStrike" u="none">
              <a:solidFill>
                <a:srgbClr val="000000"/>
              </a:solidFill>
              <a:effectLst/>
              <a:uFillTx/>
              <a:latin typeface="Calibri"/>
            </a:endParaRPr>
          </a:p>
        </p:txBody>
      </p:sp>
      <p:pic>
        <p:nvPicPr>
          <p:cNvPr id="525" name="Picture 4" descr=""/>
          <p:cNvPicPr/>
          <p:nvPr/>
        </p:nvPicPr>
        <p:blipFill>
          <a:blip r:embed="rId1"/>
          <a:stretch/>
        </p:blipFill>
        <p:spPr>
          <a:xfrm>
            <a:off x="0" y="0"/>
            <a:ext cx="2525760" cy="1892160"/>
          </a:xfrm>
          <a:prstGeom prst="rect">
            <a:avLst/>
          </a:prstGeom>
          <a:noFill/>
          <a:ln w="0">
            <a:noFill/>
          </a:ln>
        </p:spPr>
      </p:pic>
      <p:sp>
        <p:nvSpPr>
          <p:cNvPr id="526"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27"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C5EC8B5D-5B49-4E95-9F92-A6866ABF3AF4}"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8" name="PlaceHolder 1"/>
          <p:cNvSpPr>
            <a:spLocks noGrp="1"/>
          </p:cNvSpPr>
          <p:nvPr>
            <p:ph type="title"/>
          </p:nvPr>
        </p:nvSpPr>
        <p:spPr>
          <a:xfrm>
            <a:off x="3423960" y="380880"/>
            <a:ext cx="526716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Achieving Risk Maturity</a:t>
            </a:r>
            <a:endParaRPr b="0" lang="en-US" sz="3300" strike="noStrike" u="none">
              <a:solidFill>
                <a:srgbClr val="2e75b6"/>
              </a:solidFill>
              <a:effectLst/>
              <a:uFillTx/>
              <a:latin typeface="Cambria"/>
            </a:endParaRPr>
          </a:p>
        </p:txBody>
      </p:sp>
      <p:sp>
        <p:nvSpPr>
          <p:cNvPr id="529" name=""/>
          <p:cNvSpPr txBox="1"/>
          <p:nvPr/>
        </p:nvSpPr>
        <p:spPr>
          <a:xfrm>
            <a:off x="685800" y="2511360"/>
            <a:ext cx="7772400" cy="4114800"/>
          </a:xfrm>
          <a:prstGeom prst="rect">
            <a:avLst/>
          </a:prstGeom>
          <a:noFill/>
          <a:ln w="0">
            <a:noFill/>
          </a:ln>
        </p:spPr>
        <p:txBody>
          <a:bodyPr anchor="t">
            <a:normAutofit/>
          </a:bodyPr>
          <a:p>
            <a:pPr marL="1713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A key enabler of maturity level 3 is regular risk reviews that enforce disciplined use of risk management tools</a:t>
            </a:r>
            <a:endParaRPr b="0" lang="en-US" sz="2100" strike="noStrike" u="none">
              <a:solidFill>
                <a:srgbClr val="000000"/>
              </a:solidFill>
              <a:effectLst/>
              <a:uFillTx/>
              <a:latin typeface="Calibri"/>
            </a:endParaRPr>
          </a:p>
          <a:p>
            <a:pPr marL="1713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Organizations with more large projects may find moving to level 3 more difficult</a:t>
            </a:r>
            <a:endParaRPr b="0" lang="en-US" sz="2100" strike="noStrike" u="none">
              <a:solidFill>
                <a:srgbClr val="000000"/>
              </a:solidFill>
              <a:effectLst/>
              <a:uFillTx/>
              <a:latin typeface="Calibri"/>
            </a:endParaRPr>
          </a:p>
        </p:txBody>
      </p:sp>
      <p:pic>
        <p:nvPicPr>
          <p:cNvPr id="530" name="Picture 4" descr=""/>
          <p:cNvPicPr/>
          <p:nvPr/>
        </p:nvPicPr>
        <p:blipFill>
          <a:blip r:embed="rId1"/>
          <a:stretch/>
        </p:blipFill>
        <p:spPr>
          <a:xfrm>
            <a:off x="0" y="0"/>
            <a:ext cx="2525760" cy="1892160"/>
          </a:xfrm>
          <a:prstGeom prst="rect">
            <a:avLst/>
          </a:prstGeom>
          <a:noFill/>
          <a:ln w="0">
            <a:noFill/>
          </a:ln>
        </p:spPr>
      </p:pic>
      <p:sp>
        <p:nvSpPr>
          <p:cNvPr id="531"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32"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B160514-49E1-4B12-BCC3-132B1EFE8936}"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3" name="PlaceHolder 1"/>
          <p:cNvSpPr>
            <a:spLocks noGrp="1"/>
          </p:cNvSpPr>
          <p:nvPr>
            <p:ph type="title"/>
          </p:nvPr>
        </p:nvSpPr>
        <p:spPr>
          <a:xfrm>
            <a:off x="3962160" y="228600"/>
            <a:ext cx="389556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Maturity Level 4</a:t>
            </a:r>
            <a:endParaRPr b="0" lang="en-US" sz="3300" strike="noStrike" u="none">
              <a:solidFill>
                <a:srgbClr val="2e75b6"/>
              </a:solidFill>
              <a:effectLst/>
              <a:uFillTx/>
              <a:latin typeface="Cambria"/>
            </a:endParaRPr>
          </a:p>
        </p:txBody>
      </p:sp>
      <p:sp>
        <p:nvSpPr>
          <p:cNvPr id="534" name=""/>
          <p:cNvSpPr txBox="1"/>
          <p:nvPr/>
        </p:nvSpPr>
        <p:spPr>
          <a:xfrm>
            <a:off x="1371240" y="2971440"/>
            <a:ext cx="7343640" cy="4351320"/>
          </a:xfrm>
          <a:prstGeom prst="rect">
            <a:avLst/>
          </a:prstGeom>
          <a:noFill/>
          <a:ln w="0">
            <a:noFill/>
          </a:ln>
        </p:spPr>
        <p:txBody>
          <a:bodyPr anchor="t">
            <a:normAutofit/>
          </a:bodyPr>
          <a:p>
            <a:pPr marL="171360" indent="-171360">
              <a:lnSpc>
                <a:spcPct val="90000"/>
              </a:lnSpc>
              <a:spcBef>
                <a:spcPts val="788"/>
              </a:spcBef>
              <a:buClr>
                <a:srgbClr val="a5a5a5"/>
              </a:buClr>
              <a:buFont typeface="Arial"/>
              <a:buChar char="•"/>
              <a:tabLst>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2100" strike="noStrike" u="none">
                <a:solidFill>
                  <a:srgbClr val="000000"/>
                </a:solidFill>
                <a:effectLst/>
                <a:uFillTx/>
                <a:latin typeface="Calibri"/>
              </a:rPr>
              <a:t>At this maturity level, risk is managed strategically.  Projects or project solutions are chose with risk in mind: risk choices can effectively choose which projects move forward and how specific projects are carried out.</a:t>
            </a:r>
            <a:endParaRPr b="0" lang="en-US" sz="2100" strike="noStrike" u="none">
              <a:solidFill>
                <a:srgbClr val="000000"/>
              </a:solidFill>
              <a:effectLst/>
              <a:uFillTx/>
              <a:latin typeface="Calibri"/>
            </a:endParaRPr>
          </a:p>
        </p:txBody>
      </p:sp>
      <p:pic>
        <p:nvPicPr>
          <p:cNvPr id="535" name="Picture 4" descr=""/>
          <p:cNvPicPr/>
          <p:nvPr/>
        </p:nvPicPr>
        <p:blipFill>
          <a:blip r:embed="rId1"/>
          <a:stretch/>
        </p:blipFill>
        <p:spPr>
          <a:xfrm>
            <a:off x="0" y="0"/>
            <a:ext cx="2525760" cy="1892160"/>
          </a:xfrm>
          <a:prstGeom prst="rect">
            <a:avLst/>
          </a:prstGeom>
          <a:noFill/>
          <a:ln w="0">
            <a:noFill/>
          </a:ln>
        </p:spPr>
      </p:pic>
      <p:sp>
        <p:nvSpPr>
          <p:cNvPr id="536"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37"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9D241E1-9EE6-4BFE-ADF7-9AB8EE1DCA40}"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PlaceHolder 1"/>
          <p:cNvSpPr>
            <a:spLocks noGrp="1"/>
          </p:cNvSpPr>
          <p:nvPr>
            <p:ph type="title"/>
          </p:nvPr>
        </p:nvSpPr>
        <p:spPr>
          <a:xfrm>
            <a:off x="1743120" y="365040"/>
            <a:ext cx="6772320" cy="1325520"/>
          </a:xfrm>
          <a:prstGeom prst="rect">
            <a:avLst/>
          </a:prstGeom>
          <a:noFill/>
          <a:ln w="0">
            <a:noFill/>
          </a:ln>
        </p:spPr>
        <p:txBody>
          <a:bodyPr lIns="36576" rIns="36576" tIns="18288" bIns="18288" anchor="ctr" wrap="square">
            <a:normAutofit/>
          </a:bodyPr>
          <a:p>
            <a:pPr indent="0">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3300" strike="noStrike" u="none">
                <a:solidFill>
                  <a:srgbClr val="2e75b6"/>
                </a:solidFill>
                <a:effectLst/>
                <a:uFillTx/>
                <a:latin typeface="Cambria"/>
              </a:rPr>
              <a:t>Areas Effecting Risk Maturity</a:t>
            </a:r>
            <a:endParaRPr b="0" lang="en-US" sz="3300" strike="noStrike" u="none">
              <a:solidFill>
                <a:srgbClr val="2e75b6"/>
              </a:solidFill>
              <a:effectLst/>
              <a:uFillTx/>
              <a:latin typeface="Cambria"/>
            </a:endParaRPr>
          </a:p>
        </p:txBody>
      </p:sp>
      <p:graphicFrame>
        <p:nvGraphicFramePr>
          <p:cNvPr id="539" name="Content Placeholder 6"/>
          <p:cNvGraphicFramePr/>
          <p:nvPr/>
        </p:nvGraphicFramePr>
        <p:xfrm>
          <a:off x="1171440" y="2031840"/>
          <a:ext cx="7344000" cy="3938760"/>
        </p:xfrm>
        <a:graphic>
          <a:graphicData uri="http://schemas.openxmlformats.org/presentationml/2006/ole">
            <p:oleObj progId="Excel.Sheet.12" r:id="rId1" spid="">
              <p:embed/>
              <p:pic>
                <p:nvPicPr>
                  <p:cNvPr id="540" name="Content Placeholder 6" descr=""/>
                  <p:cNvPicPr/>
                  <p:nvPr/>
                </p:nvPicPr>
                <p:blipFill>
                  <a:blip r:embed="rId2"/>
                  <a:stretch/>
                </p:blipFill>
                <p:spPr>
                  <a:xfrm>
                    <a:off x="1171440" y="2031840"/>
                    <a:ext cx="7344000" cy="3938760"/>
                  </a:xfrm>
                  <a:prstGeom prst="rect">
                    <a:avLst/>
                  </a:prstGeom>
                  <a:noFill/>
                  <a:ln w="0">
                    <a:noFill/>
                  </a:ln>
                </p:spPr>
              </p:pic>
            </p:oleObj>
          </a:graphicData>
        </a:graphic>
      </p:graphicFrame>
      <p:sp>
        <p:nvSpPr>
          <p:cNvPr id="541"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42"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F91836A-57A2-4475-80B1-9666F5947967}"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3" name="PlaceHolder 1"/>
          <p:cNvSpPr>
            <a:spLocks noGrp="1"/>
          </p:cNvSpPr>
          <p:nvPr>
            <p:ph type="title"/>
          </p:nvPr>
        </p:nvSpPr>
        <p:spPr>
          <a:xfrm>
            <a:off x="838080" y="4000320"/>
            <a:ext cx="7772400" cy="1469880"/>
          </a:xfrm>
          <a:prstGeom prst="rect">
            <a:avLst/>
          </a:prstGeom>
          <a:noFill/>
          <a:ln w="0">
            <a:noFill/>
          </a:ln>
        </p:spPr>
        <p:txBody>
          <a:bodyPr lIns="36576" rIns="36576" tIns="18288" bIns="18288" anchor="ctr" wrap="square">
            <a:normAutofit/>
          </a:bodyPr>
          <a:p>
            <a:pPr indent="0" algn="ctr">
              <a:buNone/>
              <a:tabLst>
                <a:tab algn="l" pos="0"/>
                <a:tab algn="l" pos="685800"/>
                <a:tab algn="l" pos="1371600"/>
                <a:tab algn="l" pos="2057400"/>
                <a:tab algn="l" pos="2743200"/>
                <a:tab algn="l" pos="3429000"/>
                <a:tab algn="l" pos="4114800"/>
                <a:tab algn="l" pos="4800600"/>
                <a:tab algn="l" pos="5486400"/>
                <a:tab algn="l" pos="6172200"/>
                <a:tab algn="l" pos="6858000"/>
                <a:tab algn="l" pos="7543800"/>
                <a:tab algn="l" pos="8229600"/>
                <a:tab algn="l" pos="8915400"/>
                <a:tab algn="l" pos="9601200"/>
                <a:tab algn="l" pos="10287000"/>
              </a:tabLst>
            </a:pPr>
            <a:r>
              <a:rPr b="0" lang="en-US" sz="4500" strike="noStrike" u="none">
                <a:solidFill>
                  <a:srgbClr val="2e75b6"/>
                </a:solidFill>
                <a:effectLst/>
                <a:uFillTx/>
                <a:latin typeface="Cambria"/>
              </a:rPr>
              <a:t>Case Study</a:t>
            </a:r>
            <a:endParaRPr b="0" lang="en-US" sz="4500" strike="noStrike" u="none">
              <a:solidFill>
                <a:srgbClr val="2e75b6"/>
              </a:solidFill>
              <a:effectLst/>
              <a:uFillTx/>
              <a:latin typeface="Cambria"/>
            </a:endParaRPr>
          </a:p>
        </p:txBody>
      </p:sp>
      <p:pic>
        <p:nvPicPr>
          <p:cNvPr id="544" name="Picture 4" descr=""/>
          <p:cNvPicPr/>
          <p:nvPr/>
        </p:nvPicPr>
        <p:blipFill>
          <a:blip r:embed="rId1"/>
          <a:stretch/>
        </p:blipFill>
        <p:spPr>
          <a:xfrm>
            <a:off x="2590920" y="228600"/>
            <a:ext cx="4066920" cy="2697120"/>
          </a:xfrm>
          <a:prstGeom prst="rect">
            <a:avLst/>
          </a:prstGeom>
          <a:noFill/>
          <a:ln w="0">
            <a:noFill/>
          </a:ln>
        </p:spPr>
      </p:pic>
      <p:pic>
        <p:nvPicPr>
          <p:cNvPr id="545" name="Rectangle 5" descr=""/>
          <p:cNvPicPr/>
          <p:nvPr/>
        </p:nvPicPr>
        <p:blipFill>
          <a:blip r:embed="rId2"/>
          <a:stretch/>
        </p:blipFill>
        <p:spPr>
          <a:xfrm>
            <a:off x="1523880" y="3071880"/>
            <a:ext cx="6729480" cy="920520"/>
          </a:xfrm>
          <a:prstGeom prst="rect">
            <a:avLst/>
          </a:prstGeom>
          <a:noFill/>
          <a:ln w="0">
            <a:noFill/>
          </a:ln>
        </p:spPr>
      </p:pic>
      <p:sp>
        <p:nvSpPr>
          <p:cNvPr id="546" name="Date Placeholder 1"/>
          <p:cNvSpPr/>
          <p:nvPr/>
        </p:nvSpPr>
        <p:spPr>
          <a:xfrm>
            <a:off x="1171440" y="6356520"/>
            <a:ext cx="1914840" cy="365040"/>
          </a:xfrm>
          <a:prstGeom prst="rect">
            <a:avLst/>
          </a:prstGeom>
          <a:noFill/>
          <a:ln w="0">
            <a:noFill/>
          </a:ln>
        </p:spPr>
        <p:style>
          <a:lnRef idx="0"/>
          <a:fillRef idx="0"/>
          <a:effectRef idx="0"/>
          <a:fontRef idx="minor"/>
        </p:style>
        <p:txBody>
          <a:bodyPr lIns="90000" rIns="90000" tIns="46800" bIns="46800" anchor="ctr">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900" strike="noStrike" u="none">
                <a:solidFill>
                  <a:srgbClr val="595959"/>
                </a:solidFill>
                <a:effectLst/>
                <a:uFillTx/>
                <a:latin typeface="Calibri"/>
              </a:rPr>
              <a:t>Dr. Richard Scudder Copyright 2018</a:t>
            </a:r>
            <a:endParaRPr b="0" lang="en-US" sz="900" strike="noStrike" u="none">
              <a:solidFill>
                <a:srgbClr val="000000"/>
              </a:solidFill>
              <a:effectLst/>
              <a:uFillTx/>
              <a:latin typeface="Calibri"/>
            </a:endParaRPr>
          </a:p>
        </p:txBody>
      </p:sp>
      <p:sp>
        <p:nvSpPr>
          <p:cNvPr id="547" name="Slide Number Placeholder 2"/>
          <p:cNvSpPr/>
          <p:nvPr/>
        </p:nvSpPr>
        <p:spPr>
          <a:xfrm>
            <a:off x="6058080" y="6356520"/>
            <a:ext cx="2457360" cy="365040"/>
          </a:xfrm>
          <a:prstGeom prst="rect">
            <a:avLst/>
          </a:prstGeom>
          <a:noFill/>
          <a:ln w="0">
            <a:noFill/>
          </a:ln>
        </p:spPr>
        <p:style>
          <a:lnRef idx="0"/>
          <a:fillRef idx="0"/>
          <a:effectRef idx="0"/>
          <a:fontRef idx="minor"/>
        </p:style>
        <p:txBody>
          <a:bodyPr lIns="90000" rIns="90000" tIns="46800" bIns="46800" anchor="ctr">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0C40DBF-9374-4ED5-9E60-E3ADB313F9EC}" type="slidenum">
              <a:rPr b="0" lang="en-US" sz="900" strike="noStrike" u="none">
                <a:solidFill>
                  <a:srgbClr val="595959"/>
                </a:solidFill>
                <a:effectLst/>
                <a:uFillTx/>
                <a:latin typeface="Calibri"/>
              </a:rPr>
              <a:t>&lt;number&gt;</a:t>
            </a:fld>
            <a:endParaRPr b="0" lang="en-US" sz="900" strike="noStrike" u="none">
              <a:solidFill>
                <a:srgbClr val="000000"/>
              </a:solidFill>
              <a:effectLst/>
              <a:uFillTx/>
              <a:latin typeface="Calibri"/>
            </a:endParaRPr>
          </a:p>
        </p:txBody>
      </p:sp>
    </p:spTree>
  </p:cSld>
  <p:transition spd="med">
    <p:fade/>
  </p:transition>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11475</TotalTime>
  <Application>LibreOffice/25.2.3.2$Linux_X86_64 LibreOffice_project/520$Build-2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rscudder</dc:creator>
  <dc:description/>
  <dc:language>en-US</dc:language>
  <cp:lastModifiedBy>richard scudder</cp:lastModifiedBy>
  <dcterms:modified xsi:type="dcterms:W3CDTF">2018-08-31T16:12:30Z</dcterms:modified>
  <cp:revision>86</cp:revision>
  <dc:subject/>
  <dc:title>PowerPoint Presentation</dc:title>
</cp:coreProperties>
</file>